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3.jpg" ContentType="image/jpeg"/>
  <Override PartName="/ppt/media/image54.jpg" ContentType="image/jpeg"/>
  <Override PartName="/ppt/media/image55.jpg" ContentType="image/jpeg"/>
  <Override PartName="/ppt/media/image56.jpg" ContentType="image/jpeg"/>
  <Override PartName="/ppt/media/image57.jpg" ContentType="image/jpeg"/>
  <Override PartName="/ppt/media/image58.jpg" ContentType="image/jpeg"/>
  <Override PartName="/ppt/media/image65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4"/>
    <p:sldMasterId id="2147483706" r:id="rId5"/>
  </p:sldMasterIdLst>
  <p:notesMasterIdLst>
    <p:notesMasterId r:id="rId51"/>
  </p:notesMasterIdLst>
  <p:handoutMasterIdLst>
    <p:handoutMasterId r:id="rId52"/>
  </p:handoutMasterIdLst>
  <p:sldIdLst>
    <p:sldId id="375" r:id="rId6"/>
    <p:sldId id="351" r:id="rId7"/>
    <p:sldId id="352" r:id="rId8"/>
    <p:sldId id="381" r:id="rId9"/>
    <p:sldId id="348" r:id="rId10"/>
    <p:sldId id="259" r:id="rId11"/>
    <p:sldId id="382" r:id="rId12"/>
    <p:sldId id="373" r:id="rId13"/>
    <p:sldId id="384" r:id="rId14"/>
    <p:sldId id="372" r:id="rId15"/>
    <p:sldId id="334" r:id="rId16"/>
    <p:sldId id="336" r:id="rId17"/>
    <p:sldId id="260" r:id="rId18"/>
    <p:sldId id="261" r:id="rId19"/>
    <p:sldId id="322" r:id="rId20"/>
    <p:sldId id="323" r:id="rId21"/>
    <p:sldId id="326" r:id="rId22"/>
    <p:sldId id="327" r:id="rId23"/>
    <p:sldId id="328" r:id="rId24"/>
    <p:sldId id="338" r:id="rId25"/>
    <p:sldId id="344" r:id="rId26"/>
    <p:sldId id="347" r:id="rId27"/>
    <p:sldId id="283" r:id="rId28"/>
    <p:sldId id="374" r:id="rId29"/>
    <p:sldId id="345" r:id="rId30"/>
    <p:sldId id="346" r:id="rId31"/>
    <p:sldId id="360" r:id="rId32"/>
    <p:sldId id="361" r:id="rId33"/>
    <p:sldId id="362" r:id="rId34"/>
    <p:sldId id="363" r:id="rId35"/>
    <p:sldId id="364" r:id="rId36"/>
    <p:sldId id="365" r:id="rId37"/>
    <p:sldId id="353" r:id="rId38"/>
    <p:sldId id="355" r:id="rId39"/>
    <p:sldId id="356" r:id="rId40"/>
    <p:sldId id="370" r:id="rId41"/>
    <p:sldId id="376" r:id="rId42"/>
    <p:sldId id="377" r:id="rId43"/>
    <p:sldId id="378" r:id="rId44"/>
    <p:sldId id="385" r:id="rId45"/>
    <p:sldId id="379" r:id="rId46"/>
    <p:sldId id="380" r:id="rId47"/>
    <p:sldId id="366" r:id="rId48"/>
    <p:sldId id="284" r:id="rId49"/>
    <p:sldId id="350" r:id="rId5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CCA8C-F023-4148-A9A1-BB1FCA417EFA}" v="14" dt="2023-02-03T11:26:59.802"/>
  </p1510:revLst>
</p1510:revInfo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howGuides="1">
      <p:cViewPr varScale="1">
        <p:scale>
          <a:sx n="96" d="100"/>
          <a:sy n="96" d="100"/>
        </p:scale>
        <p:origin x="178" y="62"/>
      </p:cViewPr>
      <p:guideLst>
        <p:guide orient="horz" pos="1152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216"/>
    </p:cViewPr>
  </p:sorterViewPr>
  <p:notesViewPr>
    <p:cSldViewPr>
      <p:cViewPr varScale="1">
        <p:scale>
          <a:sx n="79" d="100"/>
          <a:sy n="79" d="100"/>
        </p:scale>
        <p:origin x="164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3/21/2024</a:t>
            </a:fld>
            <a:endParaRPr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3/21/2024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0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46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44AB447-BDFD-4FA4-9A82-52202FFDC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56412" y="0"/>
            <a:ext cx="5294313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DFEC34-EAD1-470C-B1D7-476DAA0BD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2" y="0"/>
            <a:ext cx="685800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F142A7-701F-6940-8E95-0D4830D764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83" y="521171"/>
            <a:ext cx="6201033" cy="5815657"/>
          </a:xfrm>
          <a:prstGeom prst="rect">
            <a:avLst/>
          </a:prstGeom>
        </p:spPr>
      </p:pic>
      <p:sp>
        <p:nvSpPr>
          <p:cNvPr id="6" name="Text Placeholder Subtitle 1">
            <a:extLst>
              <a:ext uri="{FF2B5EF4-FFF2-40B4-BE49-F238E27FC236}">
                <a16:creationId xmlns:a16="http://schemas.microsoft.com/office/drawing/2014/main" id="{5A1F9EF5-B88C-405C-9168-EDE6A7074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1752600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Subtitle 2">
            <a:extLst>
              <a:ext uri="{FF2B5EF4-FFF2-40B4-BE49-F238E27FC236}">
                <a16:creationId xmlns:a16="http://schemas.microsoft.com/office/drawing/2014/main" id="{D2282B87-09AC-4246-8C13-92CF93907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14813" y="4844142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A909A-2E72-4DBE-BD02-0B20CFB25B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811" y="2361521"/>
            <a:ext cx="3757613" cy="2481941"/>
          </a:xfrm>
        </p:spPr>
        <p:txBody>
          <a:bodyPr vert="horz" lIns="121899" tIns="60949" rIns="121899" bIns="60949" rtlCol="0" anchor="ctr">
            <a:normAutofit/>
          </a:bodyPr>
          <a:lstStyle>
            <a:lvl1pPr algn="ctr">
              <a:defRPr lang="en-US" sz="7200" b="1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Tx/>
            </a:pP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162" y="2125980"/>
            <a:ext cx="10360501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324" y="3840480"/>
            <a:ext cx="853217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8877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8825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AFA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4378" y="299360"/>
            <a:ext cx="5940067" cy="769313"/>
          </a:xfrm>
        </p:spPr>
        <p:txBody>
          <a:bodyPr lIns="0" tIns="0" rIns="0" bIns="0"/>
          <a:lstStyle>
            <a:lvl1pPr>
              <a:defRPr sz="4999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96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4378" y="299360"/>
            <a:ext cx="5940067" cy="769313"/>
          </a:xfrm>
        </p:spPr>
        <p:txBody>
          <a:bodyPr lIns="0" tIns="0" rIns="0" bIns="0"/>
          <a:lstStyle>
            <a:lvl1pPr>
              <a:defRPr sz="4999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441" y="1577340"/>
            <a:ext cx="53021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7245" y="1577340"/>
            <a:ext cx="53021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919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4378" y="299360"/>
            <a:ext cx="5940067" cy="769313"/>
          </a:xfrm>
        </p:spPr>
        <p:txBody>
          <a:bodyPr lIns="0" tIns="0" rIns="0" bIns="0"/>
          <a:lstStyle>
            <a:lvl1pPr>
              <a:defRPr sz="4999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8444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041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ircle Layout_alterna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82605" y="99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12EB5EE-DDAA-D449-95BC-BCAFCC6E6B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2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 Circle Layout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94512" y="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506675-2304-3948-8A18-BB70E847D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4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layout">
    <p:bg>
      <p:bgPr>
        <a:blipFill dpi="0" rotWithShape="1">
          <a:blip r:embed="rId2">
            <a:alphaModFix amt="30000"/>
            <a:lum/>
          </a:blip>
          <a:srcRect/>
          <a:tile tx="203200" ty="2032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611" y="685800"/>
            <a:ext cx="8763002" cy="990600"/>
          </a:xfrm>
        </p:spPr>
        <p:txBody>
          <a:bodyPr anchor="t"/>
          <a:lstStyle>
            <a:lvl1pPr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88A6A42-7A89-44E1-BBDF-14C2FD2245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812" y="1309974"/>
            <a:ext cx="1830164" cy="4648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1512DC-20C8-4928-B94E-9F191902C5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41611" y="1828800"/>
            <a:ext cx="8763002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6456-0117-4EBD-B1E0-6EA7FCA74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69923-5895-4390-BEBF-EECB7B15BD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51764-9540-4194-A8FB-AE6D32D5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49A92-B1E7-4188-A764-3CCCE46AA30C}" type="datetimeFigureOut">
              <a:rPr lang="en-IN" smtClean="0"/>
              <a:t>21-03-2024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3F8E2-142B-4F06-A8A8-B6A86B71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Agenda Regular"/>
              </a:rPr>
              <a:t>#CybHerSafeForHer</a:t>
            </a:r>
            <a:endParaRPr lang="en-IN" b="1" dirty="0">
              <a:solidFill>
                <a:srgbClr val="C00000"/>
              </a:solidFill>
            </a:endParaRP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A8743-1156-45E8-87D5-EBF3A4B1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7B7E1-0AC3-4B4D-8D9D-4036C4CCA28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26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0623" y="3405020"/>
            <a:ext cx="5738202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399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399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3927" y="1"/>
            <a:ext cx="5738202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399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2399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0528" y="4577659"/>
            <a:ext cx="774819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2399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226" y="1901952"/>
            <a:ext cx="5692181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226" y="2770632"/>
            <a:ext cx="5692181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399"/>
            </a:lvl1pPr>
            <a:lvl2pPr marL="347368">
              <a:lnSpc>
                <a:spcPct val="150000"/>
              </a:lnSpc>
              <a:spcBef>
                <a:spcPts val="0"/>
              </a:spcBef>
              <a:defRPr sz="1999"/>
            </a:lvl2pPr>
            <a:lvl3pPr marL="685594">
              <a:lnSpc>
                <a:spcPct val="150000"/>
              </a:lnSpc>
              <a:spcBef>
                <a:spcPts val="0"/>
              </a:spcBef>
              <a:defRPr sz="1799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265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7"/>
            <a:ext cx="3429307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99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7"/>
            <a:ext cx="3429307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99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2" y="1"/>
            <a:ext cx="3422893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99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3428" y="2276856"/>
            <a:ext cx="6764798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3428" y="3222752"/>
            <a:ext cx="6764798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3428" y="457200"/>
            <a:ext cx="3199567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2" y="870"/>
            <a:ext cx="3422893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9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46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3/21/2024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1" r:id="rId2"/>
    <p:sldLayoutId id="2147483702" r:id="rId3"/>
    <p:sldLayoutId id="2147483699" r:id="rId4"/>
    <p:sldLayoutId id="2147483700" r:id="rId5"/>
    <p:sldLayoutId id="2147483698" r:id="rId6"/>
    <p:sldLayoutId id="2147483703" r:id="rId7"/>
    <p:sldLayoutId id="2147483704" r:id="rId8"/>
    <p:sldLayoutId id="214748370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1">
          <p15:clr>
            <a:srgbClr val="F26B43"/>
          </p15:clr>
        </p15:guide>
        <p15:guide id="2" orient="horz" pos="432">
          <p15:clr>
            <a:srgbClr val="F26B43"/>
          </p15:clr>
        </p15:guide>
        <p15:guide id="3" pos="7247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24378" y="299360"/>
            <a:ext cx="5940067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5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6053" y="2248439"/>
            <a:ext cx="1167671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4201" y="6377940"/>
            <a:ext cx="390042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441" y="6377940"/>
            <a:ext cx="280343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5955" y="6377940"/>
            <a:ext cx="280343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56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04724">
        <a:defRPr>
          <a:latin typeface="+mn-lt"/>
          <a:ea typeface="+mn-ea"/>
          <a:cs typeface="+mn-cs"/>
        </a:defRPr>
      </a:lvl2pPr>
      <a:lvl3pPr marL="609448">
        <a:defRPr>
          <a:latin typeface="+mn-lt"/>
          <a:ea typeface="+mn-ea"/>
          <a:cs typeface="+mn-cs"/>
        </a:defRPr>
      </a:lvl3pPr>
      <a:lvl4pPr marL="914171">
        <a:defRPr>
          <a:latin typeface="+mn-lt"/>
          <a:ea typeface="+mn-ea"/>
          <a:cs typeface="+mn-cs"/>
        </a:defRPr>
      </a:lvl4pPr>
      <a:lvl5pPr marL="1218895">
        <a:defRPr>
          <a:latin typeface="+mn-lt"/>
          <a:ea typeface="+mn-ea"/>
          <a:cs typeface="+mn-cs"/>
        </a:defRPr>
      </a:lvl5pPr>
      <a:lvl6pPr marL="1523619">
        <a:defRPr>
          <a:latin typeface="+mn-lt"/>
          <a:ea typeface="+mn-ea"/>
          <a:cs typeface="+mn-cs"/>
        </a:defRPr>
      </a:lvl6pPr>
      <a:lvl7pPr marL="1828343">
        <a:defRPr>
          <a:latin typeface="+mn-lt"/>
          <a:ea typeface="+mn-ea"/>
          <a:cs typeface="+mn-cs"/>
        </a:defRPr>
      </a:lvl7pPr>
      <a:lvl8pPr marL="2133067">
        <a:defRPr>
          <a:latin typeface="+mn-lt"/>
          <a:ea typeface="+mn-ea"/>
          <a:cs typeface="+mn-cs"/>
        </a:defRPr>
      </a:lvl8pPr>
      <a:lvl9pPr marL="243779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04724">
        <a:defRPr>
          <a:latin typeface="+mn-lt"/>
          <a:ea typeface="+mn-ea"/>
          <a:cs typeface="+mn-cs"/>
        </a:defRPr>
      </a:lvl2pPr>
      <a:lvl3pPr marL="609448">
        <a:defRPr>
          <a:latin typeface="+mn-lt"/>
          <a:ea typeface="+mn-ea"/>
          <a:cs typeface="+mn-cs"/>
        </a:defRPr>
      </a:lvl3pPr>
      <a:lvl4pPr marL="914171">
        <a:defRPr>
          <a:latin typeface="+mn-lt"/>
          <a:ea typeface="+mn-ea"/>
          <a:cs typeface="+mn-cs"/>
        </a:defRPr>
      </a:lvl4pPr>
      <a:lvl5pPr marL="1218895">
        <a:defRPr>
          <a:latin typeface="+mn-lt"/>
          <a:ea typeface="+mn-ea"/>
          <a:cs typeface="+mn-cs"/>
        </a:defRPr>
      </a:lvl5pPr>
      <a:lvl6pPr marL="1523619">
        <a:defRPr>
          <a:latin typeface="+mn-lt"/>
          <a:ea typeface="+mn-ea"/>
          <a:cs typeface="+mn-cs"/>
        </a:defRPr>
      </a:lvl6pPr>
      <a:lvl7pPr marL="1828343">
        <a:defRPr>
          <a:latin typeface="+mn-lt"/>
          <a:ea typeface="+mn-ea"/>
          <a:cs typeface="+mn-cs"/>
        </a:defRPr>
      </a:lvl7pPr>
      <a:lvl8pPr marL="2133067">
        <a:defRPr>
          <a:latin typeface="+mn-lt"/>
          <a:ea typeface="+mn-ea"/>
          <a:cs typeface="+mn-cs"/>
        </a:defRPr>
      </a:lvl8pPr>
      <a:lvl9pPr marL="243779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forms.gle/BHuDwP5HrKjq8czv8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s://cyber-secura.com/course/64aa58b567884c0447ae9e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cybersecura.com/course/646cabbc9926195356557696" TargetMode="External"/><Relationship Id="rId5" Type="http://schemas.openxmlformats.org/officeDocument/2006/relationships/hyperlink" Target="https://drive.google.com/drive/folders/1XEnrETzVOm2KRORjjumsBVefRCppH9cs?usp=sharingCourse" TargetMode="External"/><Relationship Id="rId4" Type="http://schemas.openxmlformats.org/officeDocument/2006/relationships/image" Target="../media/image32.svg"/><Relationship Id="rId9" Type="http://schemas.openxmlformats.org/officeDocument/2006/relationships/hyperlink" Target="https://1drv.ms/x/s!AkOJNCNxGlNQiyf-Fy6g3dyQCknY?e=YOhjnz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VCE7sT2Pbs" TargetMode="External"/><Relationship Id="rId7" Type="http://schemas.openxmlformats.org/officeDocument/2006/relationships/hyperlink" Target="https://drive.google.com/file/d/1aIbWH6KAh1fbxhOjjydOmO9u29p42H3T/view?usp=sharing" TargetMode="External"/><Relationship Id="rId2" Type="http://schemas.openxmlformats.org/officeDocument/2006/relationships/hyperlink" Target="https://drive.google.com/file/d/15WlVUtdxe3WBFqCtZSeqqgC2EAHPyWm6/view?usp=shar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2fyh9fcgZwA" TargetMode="External"/><Relationship Id="rId5" Type="http://schemas.openxmlformats.org/officeDocument/2006/relationships/hyperlink" Target="https://drive.google.com/file/d/1G3_SgheskjizQzJytbRl0C8Ieb7ErNKr/view?usp=sharing" TargetMode="External"/><Relationship Id="rId4" Type="http://schemas.openxmlformats.org/officeDocument/2006/relationships/hyperlink" Target="https://drive.google.com/file/d/1CEG4nFNvp06JG3sXVwF7oroQDMVUk9im/view?usp=sharin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8026-08D3-7AB8-7C24-85C12D89C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226" y="620688"/>
            <a:ext cx="8915666" cy="2049360"/>
          </a:xfrm>
        </p:spPr>
        <p:txBody>
          <a:bodyPr/>
          <a:lstStyle/>
          <a:p>
            <a:r>
              <a:rPr lang="en-US" sz="2400" b="1" dirty="0">
                <a:solidFill>
                  <a:schemeClr val="accent1"/>
                </a:solidFill>
              </a:rPr>
              <a:t>MENTOR TEACHERS  &amp; VPO/SHE Team officers ,Nodal officers and DCO, and GCDOs ORIENTATION ON </a:t>
            </a:r>
            <a:br>
              <a:rPr lang="en-US" sz="4400" b="1" dirty="0">
                <a:solidFill>
                  <a:schemeClr val="accent1"/>
                </a:solidFill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71BF69-0526-D058-E31D-26BB076A7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115" t="43530" r="8930" b="26728"/>
          <a:stretch/>
        </p:blipFill>
        <p:spPr bwMode="auto">
          <a:xfrm>
            <a:off x="1498600" y="3448912"/>
            <a:ext cx="5692775" cy="17651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4C8855-4760-17AB-9BEF-E34B87C12B46}"/>
              </a:ext>
            </a:extLst>
          </p:cNvPr>
          <p:cNvSpPr txBox="1"/>
          <p:nvPr/>
        </p:nvSpPr>
        <p:spPr>
          <a:xfrm>
            <a:off x="8398668" y="5214076"/>
            <a:ext cx="4968552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IN" dirty="0"/>
              <a:t>Dr Anuradha Tatta</a:t>
            </a:r>
          </a:p>
          <a:p>
            <a:pPr>
              <a:lnSpc>
                <a:spcPct val="95000"/>
              </a:lnSpc>
            </a:pPr>
            <a:r>
              <a:rPr lang="en-IN" dirty="0"/>
              <a:t>CAP Project Coordinator</a:t>
            </a:r>
          </a:p>
          <a:p>
            <a:pPr>
              <a:lnSpc>
                <a:spcPct val="95000"/>
              </a:lnSpc>
            </a:pPr>
            <a:r>
              <a:rPr lang="en-IN" dirty="0"/>
              <a:t>WSW, Telangana.</a:t>
            </a:r>
          </a:p>
        </p:txBody>
      </p:sp>
    </p:spTree>
    <p:extLst>
      <p:ext uri="{BB962C8B-B14F-4D97-AF65-F5344CB8AC3E}">
        <p14:creationId xmlns:p14="http://schemas.microsoft.com/office/powerpoint/2010/main" val="2384094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405" y="-114845"/>
            <a:ext cx="12188824" cy="6856213"/>
            <a:chOff x="-15610" y="-23185"/>
            <a:chExt cx="18287998" cy="10286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610" y="-23185"/>
              <a:ext cx="18287998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05554" y="3510346"/>
              <a:ext cx="380365" cy="363220"/>
            </a:xfrm>
            <a:custGeom>
              <a:avLst/>
              <a:gdLst/>
              <a:ahLst/>
              <a:cxnLst/>
              <a:rect l="l" t="t" r="r" b="b"/>
              <a:pathLst>
                <a:path w="380365" h="363220">
                  <a:moveTo>
                    <a:pt x="190123" y="362730"/>
                  </a:moveTo>
                  <a:lnTo>
                    <a:pt x="139577" y="356254"/>
                  </a:lnTo>
                  <a:lnTo>
                    <a:pt x="94160" y="337978"/>
                  </a:lnTo>
                  <a:lnTo>
                    <a:pt x="55682" y="309628"/>
                  </a:lnTo>
                  <a:lnTo>
                    <a:pt x="25955" y="272931"/>
                  </a:lnTo>
                  <a:lnTo>
                    <a:pt x="6790" y="229615"/>
                  </a:lnTo>
                  <a:lnTo>
                    <a:pt x="0" y="181406"/>
                  </a:lnTo>
                  <a:lnTo>
                    <a:pt x="6790" y="133191"/>
                  </a:lnTo>
                  <a:lnTo>
                    <a:pt x="25955" y="89859"/>
                  </a:lnTo>
                  <a:lnTo>
                    <a:pt x="55682" y="53143"/>
                  </a:lnTo>
                  <a:lnTo>
                    <a:pt x="94160" y="24773"/>
                  </a:lnTo>
                  <a:lnTo>
                    <a:pt x="139577" y="6481"/>
                  </a:lnTo>
                  <a:lnTo>
                    <a:pt x="190123" y="0"/>
                  </a:lnTo>
                  <a:lnTo>
                    <a:pt x="240675" y="6481"/>
                  </a:lnTo>
                  <a:lnTo>
                    <a:pt x="286107" y="24773"/>
                  </a:lnTo>
                  <a:lnTo>
                    <a:pt x="324605" y="53143"/>
                  </a:lnTo>
                  <a:lnTo>
                    <a:pt x="354352" y="89859"/>
                  </a:lnTo>
                  <a:lnTo>
                    <a:pt x="373531" y="133191"/>
                  </a:lnTo>
                  <a:lnTo>
                    <a:pt x="379770" y="177448"/>
                  </a:lnTo>
                  <a:lnTo>
                    <a:pt x="379770" y="185364"/>
                  </a:lnTo>
                  <a:lnTo>
                    <a:pt x="373531" y="229615"/>
                  </a:lnTo>
                  <a:lnTo>
                    <a:pt x="354352" y="272931"/>
                  </a:lnTo>
                  <a:lnTo>
                    <a:pt x="324605" y="309628"/>
                  </a:lnTo>
                  <a:lnTo>
                    <a:pt x="286107" y="337978"/>
                  </a:lnTo>
                  <a:lnTo>
                    <a:pt x="240675" y="356254"/>
                  </a:lnTo>
                  <a:lnTo>
                    <a:pt x="190123" y="362730"/>
                  </a:lnTo>
                  <a:close/>
                </a:path>
              </a:pathLst>
            </a:custGeom>
            <a:solidFill>
              <a:srgbClr val="3B4275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5469" y="1355252"/>
              <a:ext cx="1720049" cy="206277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804665" y="1355254"/>
              <a:ext cx="6454775" cy="2518410"/>
            </a:xfrm>
            <a:custGeom>
              <a:avLst/>
              <a:gdLst/>
              <a:ahLst/>
              <a:cxnLst/>
              <a:rect l="l" t="t" r="r" b="b"/>
              <a:pathLst>
                <a:path w="6454775" h="2518410">
                  <a:moveTo>
                    <a:pt x="702398" y="447344"/>
                  </a:moveTo>
                  <a:lnTo>
                    <a:pt x="700239" y="447344"/>
                  </a:lnTo>
                  <a:lnTo>
                    <a:pt x="699274" y="446074"/>
                  </a:lnTo>
                  <a:lnTo>
                    <a:pt x="439674" y="343204"/>
                  </a:lnTo>
                  <a:lnTo>
                    <a:pt x="432181" y="341934"/>
                  </a:lnTo>
                  <a:lnTo>
                    <a:pt x="426720" y="341934"/>
                  </a:lnTo>
                  <a:lnTo>
                    <a:pt x="422541" y="345744"/>
                  </a:lnTo>
                  <a:lnTo>
                    <a:pt x="418884" y="353364"/>
                  </a:lnTo>
                  <a:lnTo>
                    <a:pt x="343242" y="543864"/>
                  </a:lnTo>
                  <a:lnTo>
                    <a:pt x="324370" y="590854"/>
                  </a:lnTo>
                  <a:lnTo>
                    <a:pt x="317373" y="608634"/>
                  </a:lnTo>
                  <a:lnTo>
                    <a:pt x="314769" y="614984"/>
                  </a:lnTo>
                  <a:lnTo>
                    <a:pt x="401828" y="650544"/>
                  </a:lnTo>
                  <a:lnTo>
                    <a:pt x="404126" y="650544"/>
                  </a:lnTo>
                  <a:lnTo>
                    <a:pt x="409956" y="653084"/>
                  </a:lnTo>
                  <a:lnTo>
                    <a:pt x="415582" y="656894"/>
                  </a:lnTo>
                  <a:lnTo>
                    <a:pt x="420077" y="660704"/>
                  </a:lnTo>
                  <a:lnTo>
                    <a:pt x="422554" y="668324"/>
                  </a:lnTo>
                  <a:lnTo>
                    <a:pt x="422046" y="675944"/>
                  </a:lnTo>
                  <a:lnTo>
                    <a:pt x="418947" y="682294"/>
                  </a:lnTo>
                  <a:lnTo>
                    <a:pt x="414324" y="686104"/>
                  </a:lnTo>
                  <a:lnTo>
                    <a:pt x="409232" y="689914"/>
                  </a:lnTo>
                  <a:lnTo>
                    <a:pt x="406654" y="691184"/>
                  </a:lnTo>
                  <a:lnTo>
                    <a:pt x="397916" y="697534"/>
                  </a:lnTo>
                  <a:lnTo>
                    <a:pt x="392049" y="705154"/>
                  </a:lnTo>
                  <a:lnTo>
                    <a:pt x="389813" y="710234"/>
                  </a:lnTo>
                  <a:lnTo>
                    <a:pt x="386765" y="719124"/>
                  </a:lnTo>
                  <a:lnTo>
                    <a:pt x="386029" y="724204"/>
                  </a:lnTo>
                  <a:lnTo>
                    <a:pt x="386130" y="733094"/>
                  </a:lnTo>
                  <a:lnTo>
                    <a:pt x="402107" y="762304"/>
                  </a:lnTo>
                  <a:lnTo>
                    <a:pt x="410286" y="768654"/>
                  </a:lnTo>
                  <a:lnTo>
                    <a:pt x="414693" y="769924"/>
                  </a:lnTo>
                  <a:lnTo>
                    <a:pt x="424141" y="772464"/>
                  </a:lnTo>
                  <a:lnTo>
                    <a:pt x="438632" y="772464"/>
                  </a:lnTo>
                  <a:lnTo>
                    <a:pt x="471004" y="745794"/>
                  </a:lnTo>
                  <a:lnTo>
                    <a:pt x="473748" y="733094"/>
                  </a:lnTo>
                  <a:lnTo>
                    <a:pt x="473748" y="729284"/>
                  </a:lnTo>
                  <a:lnTo>
                    <a:pt x="473697" y="728014"/>
                  </a:lnTo>
                  <a:lnTo>
                    <a:pt x="472871" y="722934"/>
                  </a:lnTo>
                  <a:lnTo>
                    <a:pt x="472313" y="719124"/>
                  </a:lnTo>
                  <a:lnTo>
                    <a:pt x="472020" y="715314"/>
                  </a:lnTo>
                  <a:lnTo>
                    <a:pt x="472033" y="706424"/>
                  </a:lnTo>
                  <a:lnTo>
                    <a:pt x="472160" y="694994"/>
                  </a:lnTo>
                  <a:lnTo>
                    <a:pt x="476758" y="691184"/>
                  </a:lnTo>
                  <a:lnTo>
                    <a:pt x="481863" y="688644"/>
                  </a:lnTo>
                  <a:lnTo>
                    <a:pt x="487349" y="687374"/>
                  </a:lnTo>
                  <a:lnTo>
                    <a:pt x="493217" y="688644"/>
                  </a:lnTo>
                  <a:lnTo>
                    <a:pt x="502018" y="688644"/>
                  </a:lnTo>
                  <a:lnTo>
                    <a:pt x="503986" y="689914"/>
                  </a:lnTo>
                  <a:lnTo>
                    <a:pt x="504621" y="691184"/>
                  </a:lnTo>
                  <a:lnTo>
                    <a:pt x="505955" y="691184"/>
                  </a:lnTo>
                  <a:lnTo>
                    <a:pt x="592035" y="725474"/>
                  </a:lnTo>
                  <a:lnTo>
                    <a:pt x="607237" y="687374"/>
                  </a:lnTo>
                  <a:lnTo>
                    <a:pt x="618388" y="659434"/>
                  </a:lnTo>
                  <a:lnTo>
                    <a:pt x="568858" y="637844"/>
                  </a:lnTo>
                  <a:lnTo>
                    <a:pt x="544322" y="593394"/>
                  </a:lnTo>
                  <a:lnTo>
                    <a:pt x="541858" y="578154"/>
                  </a:lnTo>
                  <a:lnTo>
                    <a:pt x="542747" y="562914"/>
                  </a:lnTo>
                  <a:lnTo>
                    <a:pt x="562432" y="523544"/>
                  </a:lnTo>
                  <a:lnTo>
                    <a:pt x="598576" y="499414"/>
                  </a:lnTo>
                  <a:lnTo>
                    <a:pt x="623849" y="495604"/>
                  </a:lnTo>
                  <a:lnTo>
                    <a:pt x="649732" y="500684"/>
                  </a:lnTo>
                  <a:lnTo>
                    <a:pt x="676135" y="514654"/>
                  </a:lnTo>
                  <a:lnTo>
                    <a:pt x="683577" y="495604"/>
                  </a:lnTo>
                  <a:lnTo>
                    <a:pt x="702398" y="447344"/>
                  </a:lnTo>
                  <a:close/>
                </a:path>
                <a:path w="6454775" h="2518410">
                  <a:moveTo>
                    <a:pt x="995680" y="1133144"/>
                  </a:moveTo>
                  <a:lnTo>
                    <a:pt x="983513" y="1095044"/>
                  </a:lnTo>
                  <a:lnTo>
                    <a:pt x="980757" y="1092504"/>
                  </a:lnTo>
                  <a:lnTo>
                    <a:pt x="974496" y="1086154"/>
                  </a:lnTo>
                  <a:lnTo>
                    <a:pt x="938250" y="1070914"/>
                  </a:lnTo>
                  <a:lnTo>
                    <a:pt x="924979" y="1070914"/>
                  </a:lnTo>
                  <a:lnTo>
                    <a:pt x="893356" y="1086154"/>
                  </a:lnTo>
                  <a:lnTo>
                    <a:pt x="889685" y="1088694"/>
                  </a:lnTo>
                  <a:lnTo>
                    <a:pt x="884085" y="1092504"/>
                  </a:lnTo>
                  <a:lnTo>
                    <a:pt x="877227" y="1093774"/>
                  </a:lnTo>
                  <a:lnTo>
                    <a:pt x="869721" y="1091234"/>
                  </a:lnTo>
                  <a:lnTo>
                    <a:pt x="863498" y="1086154"/>
                  </a:lnTo>
                  <a:lnTo>
                    <a:pt x="860082" y="1079804"/>
                  </a:lnTo>
                  <a:lnTo>
                    <a:pt x="859472" y="1072184"/>
                  </a:lnTo>
                  <a:lnTo>
                    <a:pt x="859358" y="1001064"/>
                  </a:lnTo>
                  <a:lnTo>
                    <a:pt x="859663" y="942644"/>
                  </a:lnTo>
                  <a:lnTo>
                    <a:pt x="859624" y="941374"/>
                  </a:lnTo>
                  <a:lnTo>
                    <a:pt x="859459" y="938834"/>
                  </a:lnTo>
                  <a:lnTo>
                    <a:pt x="859193" y="937564"/>
                  </a:lnTo>
                  <a:lnTo>
                    <a:pt x="756500" y="937564"/>
                  </a:lnTo>
                  <a:lnTo>
                    <a:pt x="760882" y="976934"/>
                  </a:lnTo>
                  <a:lnTo>
                    <a:pt x="756259" y="1008684"/>
                  </a:lnTo>
                  <a:lnTo>
                    <a:pt x="719112" y="1055674"/>
                  </a:lnTo>
                  <a:lnTo>
                    <a:pt x="678065" y="1072184"/>
                  </a:lnTo>
                  <a:lnTo>
                    <a:pt x="655916" y="1072184"/>
                  </a:lnTo>
                  <a:lnTo>
                    <a:pt x="634238" y="1068374"/>
                  </a:lnTo>
                  <a:lnTo>
                    <a:pt x="627265" y="1065834"/>
                  </a:lnTo>
                  <a:lnTo>
                    <a:pt x="620547" y="1062024"/>
                  </a:lnTo>
                  <a:lnTo>
                    <a:pt x="614070" y="1059484"/>
                  </a:lnTo>
                  <a:lnTo>
                    <a:pt x="607847" y="1054404"/>
                  </a:lnTo>
                  <a:lnTo>
                    <a:pt x="585114" y="1034084"/>
                  </a:lnTo>
                  <a:lnTo>
                    <a:pt x="571652" y="1007414"/>
                  </a:lnTo>
                  <a:lnTo>
                    <a:pt x="567334" y="975664"/>
                  </a:lnTo>
                  <a:lnTo>
                    <a:pt x="572020" y="937564"/>
                  </a:lnTo>
                  <a:lnTo>
                    <a:pt x="468934" y="937564"/>
                  </a:lnTo>
                  <a:lnTo>
                    <a:pt x="468934" y="1300784"/>
                  </a:lnTo>
                  <a:lnTo>
                    <a:pt x="470090" y="1314754"/>
                  </a:lnTo>
                  <a:lnTo>
                    <a:pt x="474319" y="1322374"/>
                  </a:lnTo>
                  <a:lnTo>
                    <a:pt x="482739" y="1327454"/>
                  </a:lnTo>
                  <a:lnTo>
                    <a:pt x="496493" y="1328724"/>
                  </a:lnTo>
                  <a:lnTo>
                    <a:pt x="859472" y="1328724"/>
                  </a:lnTo>
                  <a:lnTo>
                    <a:pt x="859713" y="1327454"/>
                  </a:lnTo>
                  <a:lnTo>
                    <a:pt x="859853" y="1326184"/>
                  </a:lnTo>
                  <a:lnTo>
                    <a:pt x="859802" y="1208074"/>
                  </a:lnTo>
                  <a:lnTo>
                    <a:pt x="859739" y="1195374"/>
                  </a:lnTo>
                  <a:lnTo>
                    <a:pt x="858939" y="1191564"/>
                  </a:lnTo>
                  <a:lnTo>
                    <a:pt x="859485" y="1187754"/>
                  </a:lnTo>
                  <a:lnTo>
                    <a:pt x="863219" y="1178864"/>
                  </a:lnTo>
                  <a:lnTo>
                    <a:pt x="866089" y="1176324"/>
                  </a:lnTo>
                  <a:lnTo>
                    <a:pt x="869975" y="1173784"/>
                  </a:lnTo>
                  <a:lnTo>
                    <a:pt x="874153" y="1171244"/>
                  </a:lnTo>
                  <a:lnTo>
                    <a:pt x="878497" y="1171244"/>
                  </a:lnTo>
                  <a:lnTo>
                    <a:pt x="887501" y="1172514"/>
                  </a:lnTo>
                  <a:lnTo>
                    <a:pt x="891197" y="1175054"/>
                  </a:lnTo>
                  <a:lnTo>
                    <a:pt x="894105" y="1178864"/>
                  </a:lnTo>
                  <a:lnTo>
                    <a:pt x="898372" y="1182674"/>
                  </a:lnTo>
                  <a:lnTo>
                    <a:pt x="903122" y="1186484"/>
                  </a:lnTo>
                  <a:lnTo>
                    <a:pt x="913599" y="1191564"/>
                  </a:lnTo>
                  <a:lnTo>
                    <a:pt x="919099" y="1192834"/>
                  </a:lnTo>
                  <a:lnTo>
                    <a:pt x="930605" y="1194104"/>
                  </a:lnTo>
                  <a:lnTo>
                    <a:pt x="936358" y="1194104"/>
                  </a:lnTo>
                  <a:lnTo>
                    <a:pt x="947864" y="1192834"/>
                  </a:lnTo>
                  <a:lnTo>
                    <a:pt x="953376" y="1191564"/>
                  </a:lnTo>
                  <a:lnTo>
                    <a:pt x="958621" y="1189024"/>
                  </a:lnTo>
                  <a:lnTo>
                    <a:pt x="962685" y="1186484"/>
                  </a:lnTo>
                  <a:lnTo>
                    <a:pt x="966520" y="1185214"/>
                  </a:lnTo>
                  <a:lnTo>
                    <a:pt x="973709" y="1180134"/>
                  </a:lnTo>
                  <a:lnTo>
                    <a:pt x="976985" y="1176324"/>
                  </a:lnTo>
                  <a:lnTo>
                    <a:pt x="981710" y="1171244"/>
                  </a:lnTo>
                  <a:lnTo>
                    <a:pt x="994968" y="1142034"/>
                  </a:lnTo>
                  <a:lnTo>
                    <a:pt x="995680" y="1133144"/>
                  </a:lnTo>
                  <a:close/>
                </a:path>
                <a:path w="6454775" h="2518410">
                  <a:moveTo>
                    <a:pt x="1049845" y="2332545"/>
                  </a:moveTo>
                  <a:lnTo>
                    <a:pt x="1043609" y="2288286"/>
                  </a:lnTo>
                  <a:lnTo>
                    <a:pt x="1024432" y="2244953"/>
                  </a:lnTo>
                  <a:lnTo>
                    <a:pt x="994689" y="2208238"/>
                  </a:lnTo>
                  <a:lnTo>
                    <a:pt x="956183" y="2179866"/>
                  </a:lnTo>
                  <a:lnTo>
                    <a:pt x="910755" y="2161578"/>
                  </a:lnTo>
                  <a:lnTo>
                    <a:pt x="860209" y="2155101"/>
                  </a:lnTo>
                  <a:lnTo>
                    <a:pt x="809663" y="2161578"/>
                  </a:lnTo>
                  <a:lnTo>
                    <a:pt x="764235" y="2179866"/>
                  </a:lnTo>
                  <a:lnTo>
                    <a:pt x="725766" y="2208238"/>
                  </a:lnTo>
                  <a:lnTo>
                    <a:pt x="696036" y="2244953"/>
                  </a:lnTo>
                  <a:lnTo>
                    <a:pt x="676871" y="2288286"/>
                  </a:lnTo>
                  <a:lnTo>
                    <a:pt x="670077" y="2336508"/>
                  </a:lnTo>
                  <a:lnTo>
                    <a:pt x="676871" y="2384717"/>
                  </a:lnTo>
                  <a:lnTo>
                    <a:pt x="696036" y="2428024"/>
                  </a:lnTo>
                  <a:lnTo>
                    <a:pt x="725766" y="2464727"/>
                  </a:lnTo>
                  <a:lnTo>
                    <a:pt x="764235" y="2493073"/>
                  </a:lnTo>
                  <a:lnTo>
                    <a:pt x="809663" y="2511348"/>
                  </a:lnTo>
                  <a:lnTo>
                    <a:pt x="860209" y="2517825"/>
                  </a:lnTo>
                  <a:lnTo>
                    <a:pt x="910755" y="2511348"/>
                  </a:lnTo>
                  <a:lnTo>
                    <a:pt x="956183" y="2493073"/>
                  </a:lnTo>
                  <a:lnTo>
                    <a:pt x="994689" y="2464727"/>
                  </a:lnTo>
                  <a:lnTo>
                    <a:pt x="1024432" y="2428024"/>
                  </a:lnTo>
                  <a:lnTo>
                    <a:pt x="1043609" y="2384717"/>
                  </a:lnTo>
                  <a:lnTo>
                    <a:pt x="1049845" y="2340457"/>
                  </a:lnTo>
                  <a:lnTo>
                    <a:pt x="1049845" y="2332545"/>
                  </a:lnTo>
                  <a:close/>
                </a:path>
                <a:path w="6454775" h="2518410">
                  <a:moveTo>
                    <a:pt x="1285989" y="936294"/>
                  </a:moveTo>
                  <a:lnTo>
                    <a:pt x="1155268" y="936294"/>
                  </a:lnTo>
                  <a:lnTo>
                    <a:pt x="1150810" y="937564"/>
                  </a:lnTo>
                  <a:lnTo>
                    <a:pt x="1146530" y="937564"/>
                  </a:lnTo>
                  <a:lnTo>
                    <a:pt x="1130744" y="918514"/>
                  </a:lnTo>
                  <a:lnTo>
                    <a:pt x="1132827" y="909624"/>
                  </a:lnTo>
                  <a:lnTo>
                    <a:pt x="1135100" y="905814"/>
                  </a:lnTo>
                  <a:lnTo>
                    <a:pt x="1138605" y="903274"/>
                  </a:lnTo>
                  <a:lnTo>
                    <a:pt x="1141349" y="899464"/>
                  </a:lnTo>
                  <a:lnTo>
                    <a:pt x="1154201" y="861364"/>
                  </a:lnTo>
                  <a:lnTo>
                    <a:pt x="1153541" y="853744"/>
                  </a:lnTo>
                  <a:lnTo>
                    <a:pt x="1142834" y="827074"/>
                  </a:lnTo>
                  <a:lnTo>
                    <a:pt x="1137589" y="820724"/>
                  </a:lnTo>
                  <a:lnTo>
                    <a:pt x="1104138" y="801674"/>
                  </a:lnTo>
                  <a:lnTo>
                    <a:pt x="1096606" y="800404"/>
                  </a:lnTo>
                  <a:lnTo>
                    <a:pt x="1081176" y="801674"/>
                  </a:lnTo>
                  <a:lnTo>
                    <a:pt x="1042746" y="824534"/>
                  </a:lnTo>
                  <a:lnTo>
                    <a:pt x="1030490" y="868984"/>
                  </a:lnTo>
                  <a:lnTo>
                    <a:pt x="1031722" y="876604"/>
                  </a:lnTo>
                  <a:lnTo>
                    <a:pt x="1037031" y="890574"/>
                  </a:lnTo>
                  <a:lnTo>
                    <a:pt x="1040930" y="896924"/>
                  </a:lnTo>
                  <a:lnTo>
                    <a:pt x="1046060" y="903274"/>
                  </a:lnTo>
                  <a:lnTo>
                    <a:pt x="1049312" y="905814"/>
                  </a:lnTo>
                  <a:lnTo>
                    <a:pt x="1051445" y="909624"/>
                  </a:lnTo>
                  <a:lnTo>
                    <a:pt x="1053452" y="918514"/>
                  </a:lnTo>
                  <a:lnTo>
                    <a:pt x="1053160" y="922324"/>
                  </a:lnTo>
                  <a:lnTo>
                    <a:pt x="1051547" y="926134"/>
                  </a:lnTo>
                  <a:lnTo>
                    <a:pt x="1049604" y="929944"/>
                  </a:lnTo>
                  <a:lnTo>
                    <a:pt x="1046708" y="932484"/>
                  </a:lnTo>
                  <a:lnTo>
                    <a:pt x="1038999" y="936294"/>
                  </a:lnTo>
                  <a:lnTo>
                    <a:pt x="1034935" y="937564"/>
                  </a:lnTo>
                  <a:lnTo>
                    <a:pt x="1030655" y="936294"/>
                  </a:lnTo>
                  <a:lnTo>
                    <a:pt x="898385" y="936294"/>
                  </a:lnTo>
                  <a:lnTo>
                    <a:pt x="897280" y="937564"/>
                  </a:lnTo>
                  <a:lnTo>
                    <a:pt x="897280" y="1040434"/>
                  </a:lnTo>
                  <a:lnTo>
                    <a:pt x="930465" y="1034084"/>
                  </a:lnTo>
                  <a:lnTo>
                    <a:pt x="960589" y="1036624"/>
                  </a:lnTo>
                  <a:lnTo>
                    <a:pt x="1011275" y="1070914"/>
                  </a:lnTo>
                  <a:lnTo>
                    <a:pt x="1030833" y="1110284"/>
                  </a:lnTo>
                  <a:lnTo>
                    <a:pt x="1033437" y="1131874"/>
                  </a:lnTo>
                  <a:lnTo>
                    <a:pt x="1033195" y="1138224"/>
                  </a:lnTo>
                  <a:lnTo>
                    <a:pt x="1020165" y="1180134"/>
                  </a:lnTo>
                  <a:lnTo>
                    <a:pt x="968743" y="1225854"/>
                  </a:lnTo>
                  <a:lnTo>
                    <a:pt x="935583" y="1230934"/>
                  </a:lnTo>
                  <a:lnTo>
                    <a:pt x="897572" y="1224584"/>
                  </a:lnTo>
                  <a:lnTo>
                    <a:pt x="897572" y="1328724"/>
                  </a:lnTo>
                  <a:lnTo>
                    <a:pt x="1261668" y="1328724"/>
                  </a:lnTo>
                  <a:lnTo>
                    <a:pt x="1274813" y="1327454"/>
                  </a:lnTo>
                  <a:lnTo>
                    <a:pt x="1283093" y="1322374"/>
                  </a:lnTo>
                  <a:lnTo>
                    <a:pt x="1285989" y="1317294"/>
                  </a:lnTo>
                  <a:lnTo>
                    <a:pt x="1285989" y="1230934"/>
                  </a:lnTo>
                  <a:lnTo>
                    <a:pt x="1285989" y="1034084"/>
                  </a:lnTo>
                  <a:lnTo>
                    <a:pt x="1285989" y="937564"/>
                  </a:lnTo>
                  <a:lnTo>
                    <a:pt x="1285989" y="936294"/>
                  </a:lnTo>
                  <a:close/>
                </a:path>
                <a:path w="6454775" h="2518410">
                  <a:moveTo>
                    <a:pt x="1285989" y="519734"/>
                  </a:moveTo>
                  <a:lnTo>
                    <a:pt x="1283258" y="514654"/>
                  </a:lnTo>
                  <a:lnTo>
                    <a:pt x="1275168" y="509574"/>
                  </a:lnTo>
                  <a:lnTo>
                    <a:pt x="1262329" y="508304"/>
                  </a:lnTo>
                  <a:lnTo>
                    <a:pt x="902830" y="508304"/>
                  </a:lnTo>
                  <a:lnTo>
                    <a:pt x="897699" y="509574"/>
                  </a:lnTo>
                  <a:lnTo>
                    <a:pt x="896912" y="509574"/>
                  </a:lnTo>
                  <a:lnTo>
                    <a:pt x="897001" y="618794"/>
                  </a:lnTo>
                  <a:lnTo>
                    <a:pt x="897178" y="640384"/>
                  </a:lnTo>
                  <a:lnTo>
                    <a:pt x="897826" y="645464"/>
                  </a:lnTo>
                  <a:lnTo>
                    <a:pt x="897242" y="649274"/>
                  </a:lnTo>
                  <a:lnTo>
                    <a:pt x="879182" y="665784"/>
                  </a:lnTo>
                  <a:lnTo>
                    <a:pt x="870331" y="663244"/>
                  </a:lnTo>
                  <a:lnTo>
                    <a:pt x="866622" y="661974"/>
                  </a:lnTo>
                  <a:lnTo>
                    <a:pt x="863638" y="658164"/>
                  </a:lnTo>
                  <a:lnTo>
                    <a:pt x="860742" y="655624"/>
                  </a:lnTo>
                  <a:lnTo>
                    <a:pt x="857631" y="653084"/>
                  </a:lnTo>
                  <a:lnTo>
                    <a:pt x="850950" y="649274"/>
                  </a:lnTo>
                  <a:lnTo>
                    <a:pt x="847445" y="648004"/>
                  </a:lnTo>
                  <a:lnTo>
                    <a:pt x="840105" y="644194"/>
                  </a:lnTo>
                  <a:lnTo>
                    <a:pt x="836333" y="644194"/>
                  </a:lnTo>
                  <a:lnTo>
                    <a:pt x="828598" y="642924"/>
                  </a:lnTo>
                  <a:lnTo>
                    <a:pt x="824712" y="641654"/>
                  </a:lnTo>
                  <a:lnTo>
                    <a:pt x="816876" y="642924"/>
                  </a:lnTo>
                  <a:lnTo>
                    <a:pt x="813003" y="642924"/>
                  </a:lnTo>
                  <a:lnTo>
                    <a:pt x="805370" y="644194"/>
                  </a:lnTo>
                  <a:lnTo>
                    <a:pt x="801662" y="645464"/>
                  </a:lnTo>
                  <a:lnTo>
                    <a:pt x="794499" y="649274"/>
                  </a:lnTo>
                  <a:lnTo>
                    <a:pt x="791095" y="650544"/>
                  </a:lnTo>
                  <a:lnTo>
                    <a:pt x="784669" y="655624"/>
                  </a:lnTo>
                  <a:lnTo>
                    <a:pt x="781697" y="658164"/>
                  </a:lnTo>
                  <a:lnTo>
                    <a:pt x="776236" y="663244"/>
                  </a:lnTo>
                  <a:lnTo>
                    <a:pt x="773772" y="667054"/>
                  </a:lnTo>
                  <a:lnTo>
                    <a:pt x="769442" y="673404"/>
                  </a:lnTo>
                  <a:lnTo>
                    <a:pt x="761238" y="706424"/>
                  </a:lnTo>
                  <a:lnTo>
                    <a:pt x="761530" y="710234"/>
                  </a:lnTo>
                  <a:lnTo>
                    <a:pt x="772477" y="739444"/>
                  </a:lnTo>
                  <a:lnTo>
                    <a:pt x="774827" y="743254"/>
                  </a:lnTo>
                  <a:lnTo>
                    <a:pt x="810856" y="764844"/>
                  </a:lnTo>
                  <a:lnTo>
                    <a:pt x="814705" y="764844"/>
                  </a:lnTo>
                  <a:lnTo>
                    <a:pt x="822528" y="766114"/>
                  </a:lnTo>
                  <a:lnTo>
                    <a:pt x="826427" y="766114"/>
                  </a:lnTo>
                  <a:lnTo>
                    <a:pt x="834199" y="764844"/>
                  </a:lnTo>
                  <a:lnTo>
                    <a:pt x="864882" y="747064"/>
                  </a:lnTo>
                  <a:lnTo>
                    <a:pt x="868565" y="745794"/>
                  </a:lnTo>
                  <a:lnTo>
                    <a:pt x="877709" y="743254"/>
                  </a:lnTo>
                  <a:lnTo>
                    <a:pt x="882103" y="743254"/>
                  </a:lnTo>
                  <a:lnTo>
                    <a:pt x="890549" y="747064"/>
                  </a:lnTo>
                  <a:lnTo>
                    <a:pt x="893622" y="750874"/>
                  </a:lnTo>
                  <a:lnTo>
                    <a:pt x="897509" y="759764"/>
                  </a:lnTo>
                  <a:lnTo>
                    <a:pt x="897877" y="763574"/>
                  </a:lnTo>
                  <a:lnTo>
                    <a:pt x="896645" y="768654"/>
                  </a:lnTo>
                  <a:lnTo>
                    <a:pt x="896645" y="899464"/>
                  </a:lnTo>
                  <a:lnTo>
                    <a:pt x="1000455" y="899464"/>
                  </a:lnTo>
                  <a:lnTo>
                    <a:pt x="994003" y="866444"/>
                  </a:lnTo>
                  <a:lnTo>
                    <a:pt x="997038" y="835964"/>
                  </a:lnTo>
                  <a:lnTo>
                    <a:pt x="1031468" y="785164"/>
                  </a:lnTo>
                  <a:lnTo>
                    <a:pt x="1070597" y="766114"/>
                  </a:lnTo>
                  <a:lnTo>
                    <a:pt x="1077785" y="763574"/>
                  </a:lnTo>
                  <a:lnTo>
                    <a:pt x="1099820" y="763574"/>
                  </a:lnTo>
                  <a:lnTo>
                    <a:pt x="1121435" y="767384"/>
                  </a:lnTo>
                  <a:lnTo>
                    <a:pt x="1169314" y="800404"/>
                  </a:lnTo>
                  <a:lnTo>
                    <a:pt x="1191133" y="861364"/>
                  </a:lnTo>
                  <a:lnTo>
                    <a:pt x="1184986" y="899464"/>
                  </a:lnTo>
                  <a:lnTo>
                    <a:pt x="1285989" y="899464"/>
                  </a:lnTo>
                  <a:lnTo>
                    <a:pt x="1285989" y="763574"/>
                  </a:lnTo>
                  <a:lnTo>
                    <a:pt x="1285989" y="743254"/>
                  </a:lnTo>
                  <a:lnTo>
                    <a:pt x="1285989" y="665784"/>
                  </a:lnTo>
                  <a:lnTo>
                    <a:pt x="1285989" y="519734"/>
                  </a:lnTo>
                  <a:close/>
                </a:path>
                <a:path w="6454775" h="2518410">
                  <a:moveTo>
                    <a:pt x="1720049" y="867232"/>
                  </a:moveTo>
                  <a:lnTo>
                    <a:pt x="1718741" y="819023"/>
                  </a:lnTo>
                  <a:lnTo>
                    <a:pt x="1714754" y="769683"/>
                  </a:lnTo>
                  <a:lnTo>
                    <a:pt x="1708188" y="721258"/>
                  </a:lnTo>
                  <a:lnTo>
                    <a:pt x="1699133" y="673798"/>
                  </a:lnTo>
                  <a:lnTo>
                    <a:pt x="1687639" y="627380"/>
                  </a:lnTo>
                  <a:lnTo>
                    <a:pt x="1673796" y="582079"/>
                  </a:lnTo>
                  <a:lnTo>
                    <a:pt x="1657680" y="537959"/>
                  </a:lnTo>
                  <a:lnTo>
                    <a:pt x="1639328" y="495071"/>
                  </a:lnTo>
                  <a:lnTo>
                    <a:pt x="1618856" y="453504"/>
                  </a:lnTo>
                  <a:lnTo>
                    <a:pt x="1596301" y="413308"/>
                  </a:lnTo>
                  <a:lnTo>
                    <a:pt x="1575142" y="379907"/>
                  </a:lnTo>
                  <a:lnTo>
                    <a:pt x="1575142" y="867232"/>
                  </a:lnTo>
                  <a:lnTo>
                    <a:pt x="1575142" y="871080"/>
                  </a:lnTo>
                  <a:lnTo>
                    <a:pt x="1573745" y="916660"/>
                  </a:lnTo>
                  <a:lnTo>
                    <a:pt x="1569402" y="963307"/>
                  </a:lnTo>
                  <a:lnTo>
                    <a:pt x="1562277" y="1009078"/>
                  </a:lnTo>
                  <a:lnTo>
                    <a:pt x="1552448" y="1053846"/>
                  </a:lnTo>
                  <a:lnTo>
                    <a:pt x="1540002" y="1097534"/>
                  </a:lnTo>
                  <a:lnTo>
                    <a:pt x="1525016" y="1140053"/>
                  </a:lnTo>
                  <a:lnTo>
                    <a:pt x="1507578" y="1181277"/>
                  </a:lnTo>
                  <a:lnTo>
                    <a:pt x="1487766" y="1221130"/>
                  </a:lnTo>
                  <a:lnTo>
                    <a:pt x="1465668" y="1259509"/>
                  </a:lnTo>
                  <a:lnTo>
                    <a:pt x="1441361" y="1296314"/>
                  </a:lnTo>
                  <a:lnTo>
                    <a:pt x="1414945" y="1331455"/>
                  </a:lnTo>
                  <a:lnTo>
                    <a:pt x="1386484" y="1364818"/>
                  </a:lnTo>
                  <a:lnTo>
                    <a:pt x="1356067" y="1396326"/>
                  </a:lnTo>
                  <a:lnTo>
                    <a:pt x="1323784" y="1425867"/>
                  </a:lnTo>
                  <a:lnTo>
                    <a:pt x="1289710" y="1453362"/>
                  </a:lnTo>
                  <a:lnTo>
                    <a:pt x="1253934" y="1478686"/>
                  </a:lnTo>
                  <a:lnTo>
                    <a:pt x="1216533" y="1501775"/>
                  </a:lnTo>
                  <a:lnTo>
                    <a:pt x="1177607" y="1522501"/>
                  </a:lnTo>
                  <a:lnTo>
                    <a:pt x="1137221" y="1540776"/>
                  </a:lnTo>
                  <a:lnTo>
                    <a:pt x="1095463" y="1556512"/>
                  </a:lnTo>
                  <a:lnTo>
                    <a:pt x="1052423" y="1569605"/>
                  </a:lnTo>
                  <a:lnTo>
                    <a:pt x="1008176" y="1579956"/>
                  </a:lnTo>
                  <a:lnTo>
                    <a:pt x="962812" y="1587474"/>
                  </a:lnTo>
                  <a:lnTo>
                    <a:pt x="916419" y="1592059"/>
                  </a:lnTo>
                  <a:lnTo>
                    <a:pt x="869061" y="1593596"/>
                  </a:lnTo>
                  <a:lnTo>
                    <a:pt x="821626" y="1592059"/>
                  </a:lnTo>
                  <a:lnTo>
                    <a:pt x="774992" y="1587474"/>
                  </a:lnTo>
                  <a:lnTo>
                    <a:pt x="729234" y="1579956"/>
                  </a:lnTo>
                  <a:lnTo>
                    <a:pt x="684466" y="1569605"/>
                  </a:lnTo>
                  <a:lnTo>
                    <a:pt x="640791" y="1556512"/>
                  </a:lnTo>
                  <a:lnTo>
                    <a:pt x="598284" y="1540776"/>
                  </a:lnTo>
                  <a:lnTo>
                    <a:pt x="557060" y="1522501"/>
                  </a:lnTo>
                  <a:lnTo>
                    <a:pt x="517220" y="1501775"/>
                  </a:lnTo>
                  <a:lnTo>
                    <a:pt x="478853" y="1478686"/>
                  </a:lnTo>
                  <a:lnTo>
                    <a:pt x="442061" y="1453362"/>
                  </a:lnTo>
                  <a:lnTo>
                    <a:pt x="406933" y="1425867"/>
                  </a:lnTo>
                  <a:lnTo>
                    <a:pt x="373570" y="1396326"/>
                  </a:lnTo>
                  <a:lnTo>
                    <a:pt x="342061" y="1364818"/>
                  </a:lnTo>
                  <a:lnTo>
                    <a:pt x="312521" y="1331455"/>
                  </a:lnTo>
                  <a:lnTo>
                    <a:pt x="285051" y="1296314"/>
                  </a:lnTo>
                  <a:lnTo>
                    <a:pt x="259715" y="1259509"/>
                  </a:lnTo>
                  <a:lnTo>
                    <a:pt x="236651" y="1221130"/>
                  </a:lnTo>
                  <a:lnTo>
                    <a:pt x="215925" y="1181277"/>
                  </a:lnTo>
                  <a:lnTo>
                    <a:pt x="197650" y="1140053"/>
                  </a:lnTo>
                  <a:lnTo>
                    <a:pt x="181914" y="1097534"/>
                  </a:lnTo>
                  <a:lnTo>
                    <a:pt x="168833" y="1053846"/>
                  </a:lnTo>
                  <a:lnTo>
                    <a:pt x="158483" y="1009078"/>
                  </a:lnTo>
                  <a:lnTo>
                    <a:pt x="150964" y="963307"/>
                  </a:lnTo>
                  <a:lnTo>
                    <a:pt x="146380" y="916660"/>
                  </a:lnTo>
                  <a:lnTo>
                    <a:pt x="144894" y="871080"/>
                  </a:lnTo>
                  <a:lnTo>
                    <a:pt x="144907" y="867232"/>
                  </a:lnTo>
                  <a:lnTo>
                    <a:pt x="146380" y="821766"/>
                  </a:lnTo>
                  <a:lnTo>
                    <a:pt x="150964" y="775106"/>
                  </a:lnTo>
                  <a:lnTo>
                    <a:pt x="158483" y="729348"/>
                  </a:lnTo>
                  <a:lnTo>
                    <a:pt x="168833" y="684568"/>
                  </a:lnTo>
                  <a:lnTo>
                    <a:pt x="181914" y="640880"/>
                  </a:lnTo>
                  <a:lnTo>
                    <a:pt x="197650" y="598373"/>
                  </a:lnTo>
                  <a:lnTo>
                    <a:pt x="215925" y="557136"/>
                  </a:lnTo>
                  <a:lnTo>
                    <a:pt x="236651" y="517283"/>
                  </a:lnTo>
                  <a:lnTo>
                    <a:pt x="259715" y="478917"/>
                  </a:lnTo>
                  <a:lnTo>
                    <a:pt x="285051" y="442099"/>
                  </a:lnTo>
                  <a:lnTo>
                    <a:pt x="312521" y="406971"/>
                  </a:lnTo>
                  <a:lnTo>
                    <a:pt x="342061" y="373595"/>
                  </a:lnTo>
                  <a:lnTo>
                    <a:pt x="373570" y="342087"/>
                  </a:lnTo>
                  <a:lnTo>
                    <a:pt x="406933" y="312547"/>
                  </a:lnTo>
                  <a:lnTo>
                    <a:pt x="442061" y="285064"/>
                  </a:lnTo>
                  <a:lnTo>
                    <a:pt x="478853" y="259727"/>
                  </a:lnTo>
                  <a:lnTo>
                    <a:pt x="517220" y="236651"/>
                  </a:lnTo>
                  <a:lnTo>
                    <a:pt x="557060" y="215925"/>
                  </a:lnTo>
                  <a:lnTo>
                    <a:pt x="598284" y="197637"/>
                  </a:lnTo>
                  <a:lnTo>
                    <a:pt x="640791" y="181902"/>
                  </a:lnTo>
                  <a:lnTo>
                    <a:pt x="684466" y="168808"/>
                  </a:lnTo>
                  <a:lnTo>
                    <a:pt x="729234" y="158457"/>
                  </a:lnTo>
                  <a:lnTo>
                    <a:pt x="774992" y="150939"/>
                  </a:lnTo>
                  <a:lnTo>
                    <a:pt x="821626" y="146367"/>
                  </a:lnTo>
                  <a:lnTo>
                    <a:pt x="869061" y="144818"/>
                  </a:lnTo>
                  <a:lnTo>
                    <a:pt x="916419" y="146367"/>
                  </a:lnTo>
                  <a:lnTo>
                    <a:pt x="962812" y="150939"/>
                  </a:lnTo>
                  <a:lnTo>
                    <a:pt x="1008176" y="158457"/>
                  </a:lnTo>
                  <a:lnTo>
                    <a:pt x="1052423" y="168808"/>
                  </a:lnTo>
                  <a:lnTo>
                    <a:pt x="1095463" y="181902"/>
                  </a:lnTo>
                  <a:lnTo>
                    <a:pt x="1137221" y="197637"/>
                  </a:lnTo>
                  <a:lnTo>
                    <a:pt x="1177607" y="215925"/>
                  </a:lnTo>
                  <a:lnTo>
                    <a:pt x="1216533" y="236651"/>
                  </a:lnTo>
                  <a:lnTo>
                    <a:pt x="1253934" y="259727"/>
                  </a:lnTo>
                  <a:lnTo>
                    <a:pt x="1289710" y="285064"/>
                  </a:lnTo>
                  <a:lnTo>
                    <a:pt x="1323784" y="312547"/>
                  </a:lnTo>
                  <a:lnTo>
                    <a:pt x="1356067" y="342087"/>
                  </a:lnTo>
                  <a:lnTo>
                    <a:pt x="1386484" y="373595"/>
                  </a:lnTo>
                  <a:lnTo>
                    <a:pt x="1414945" y="406971"/>
                  </a:lnTo>
                  <a:lnTo>
                    <a:pt x="1441361" y="442099"/>
                  </a:lnTo>
                  <a:lnTo>
                    <a:pt x="1465668" y="478917"/>
                  </a:lnTo>
                  <a:lnTo>
                    <a:pt x="1487766" y="517283"/>
                  </a:lnTo>
                  <a:lnTo>
                    <a:pt x="1507578" y="557136"/>
                  </a:lnTo>
                  <a:lnTo>
                    <a:pt x="1525016" y="598373"/>
                  </a:lnTo>
                  <a:lnTo>
                    <a:pt x="1540002" y="640880"/>
                  </a:lnTo>
                  <a:lnTo>
                    <a:pt x="1552448" y="684568"/>
                  </a:lnTo>
                  <a:lnTo>
                    <a:pt x="1562277" y="729348"/>
                  </a:lnTo>
                  <a:lnTo>
                    <a:pt x="1569402" y="775106"/>
                  </a:lnTo>
                  <a:lnTo>
                    <a:pt x="1573745" y="821766"/>
                  </a:lnTo>
                  <a:lnTo>
                    <a:pt x="1575142" y="867232"/>
                  </a:lnTo>
                  <a:lnTo>
                    <a:pt x="1575142" y="379907"/>
                  </a:lnTo>
                  <a:lnTo>
                    <a:pt x="1545272" y="337312"/>
                  </a:lnTo>
                  <a:lnTo>
                    <a:pt x="1516926" y="301637"/>
                  </a:lnTo>
                  <a:lnTo>
                    <a:pt x="1486801" y="267614"/>
                  </a:lnTo>
                  <a:lnTo>
                    <a:pt x="1454962" y="235305"/>
                  </a:lnTo>
                  <a:lnTo>
                    <a:pt x="1421485" y="204774"/>
                  </a:lnTo>
                  <a:lnTo>
                    <a:pt x="1386433" y="176085"/>
                  </a:lnTo>
                  <a:lnTo>
                    <a:pt x="1349870" y="149313"/>
                  </a:lnTo>
                  <a:lnTo>
                    <a:pt x="1342986" y="144818"/>
                  </a:lnTo>
                  <a:lnTo>
                    <a:pt x="1311897" y="124510"/>
                  </a:lnTo>
                  <a:lnTo>
                    <a:pt x="1272552" y="101752"/>
                  </a:lnTo>
                  <a:lnTo>
                    <a:pt x="1231912" y="81114"/>
                  </a:lnTo>
                  <a:lnTo>
                    <a:pt x="1190066" y="62649"/>
                  </a:lnTo>
                  <a:lnTo>
                    <a:pt x="1147076" y="46431"/>
                  </a:lnTo>
                  <a:lnTo>
                    <a:pt x="1103007" y="32524"/>
                  </a:lnTo>
                  <a:lnTo>
                    <a:pt x="1057948" y="20993"/>
                  </a:lnTo>
                  <a:lnTo>
                    <a:pt x="1011948" y="11912"/>
                  </a:lnTo>
                  <a:lnTo>
                    <a:pt x="965085" y="5346"/>
                  </a:lnTo>
                  <a:lnTo>
                    <a:pt x="917435" y="1346"/>
                  </a:lnTo>
                  <a:lnTo>
                    <a:pt x="869061" y="0"/>
                  </a:lnTo>
                  <a:lnTo>
                    <a:pt x="820547" y="1257"/>
                  </a:lnTo>
                  <a:lnTo>
                    <a:pt x="772820" y="4991"/>
                  </a:lnTo>
                  <a:lnTo>
                    <a:pt x="725932" y="11137"/>
                  </a:lnTo>
                  <a:lnTo>
                    <a:pt x="679958" y="19634"/>
                  </a:lnTo>
                  <a:lnTo>
                    <a:pt x="634936" y="30429"/>
                  </a:lnTo>
                  <a:lnTo>
                    <a:pt x="590943" y="43459"/>
                  </a:lnTo>
                  <a:lnTo>
                    <a:pt x="548043" y="58661"/>
                  </a:lnTo>
                  <a:lnTo>
                    <a:pt x="506285" y="75971"/>
                  </a:lnTo>
                  <a:lnTo>
                    <a:pt x="465747" y="95338"/>
                  </a:lnTo>
                  <a:lnTo>
                    <a:pt x="426466" y="116700"/>
                  </a:lnTo>
                  <a:lnTo>
                    <a:pt x="388505" y="139979"/>
                  </a:lnTo>
                  <a:lnTo>
                    <a:pt x="351942" y="165138"/>
                  </a:lnTo>
                  <a:lnTo>
                    <a:pt x="316826" y="192112"/>
                  </a:lnTo>
                  <a:lnTo>
                    <a:pt x="283210" y="220840"/>
                  </a:lnTo>
                  <a:lnTo>
                    <a:pt x="251180" y="251244"/>
                  </a:lnTo>
                  <a:lnTo>
                    <a:pt x="220764" y="283286"/>
                  </a:lnTo>
                  <a:lnTo>
                    <a:pt x="192049" y="316903"/>
                  </a:lnTo>
                  <a:lnTo>
                    <a:pt x="165074" y="352018"/>
                  </a:lnTo>
                  <a:lnTo>
                    <a:pt x="139915" y="388581"/>
                  </a:lnTo>
                  <a:lnTo>
                    <a:pt x="116636" y="426542"/>
                  </a:lnTo>
                  <a:lnTo>
                    <a:pt x="95275" y="465836"/>
                  </a:lnTo>
                  <a:lnTo>
                    <a:pt x="75907" y="506387"/>
                  </a:lnTo>
                  <a:lnTo>
                    <a:pt x="58597" y="548144"/>
                  </a:lnTo>
                  <a:lnTo>
                    <a:pt x="43395" y="591058"/>
                  </a:lnTo>
                  <a:lnTo>
                    <a:pt x="30378" y="635050"/>
                  </a:lnTo>
                  <a:lnTo>
                    <a:pt x="19583" y="680072"/>
                  </a:lnTo>
                  <a:lnTo>
                    <a:pt x="11074" y="726059"/>
                  </a:lnTo>
                  <a:lnTo>
                    <a:pt x="4927" y="772947"/>
                  </a:lnTo>
                  <a:lnTo>
                    <a:pt x="1206" y="820686"/>
                  </a:lnTo>
                  <a:lnTo>
                    <a:pt x="0" y="867232"/>
                  </a:lnTo>
                  <a:lnTo>
                    <a:pt x="0" y="871080"/>
                  </a:lnTo>
                  <a:lnTo>
                    <a:pt x="1346" y="918718"/>
                  </a:lnTo>
                  <a:lnTo>
                    <a:pt x="5511" y="967562"/>
                  </a:lnTo>
                  <a:lnTo>
                    <a:pt x="12357" y="1015682"/>
                  </a:lnTo>
                  <a:lnTo>
                    <a:pt x="21818" y="1062964"/>
                  </a:lnTo>
                  <a:lnTo>
                    <a:pt x="33832" y="1109345"/>
                  </a:lnTo>
                  <a:lnTo>
                    <a:pt x="48323" y="1154722"/>
                  </a:lnTo>
                  <a:lnTo>
                    <a:pt x="65214" y="1199007"/>
                  </a:lnTo>
                  <a:lnTo>
                    <a:pt x="84442" y="1242136"/>
                  </a:lnTo>
                  <a:lnTo>
                    <a:pt x="105930" y="1283995"/>
                  </a:lnTo>
                  <a:lnTo>
                    <a:pt x="129616" y="1324521"/>
                  </a:lnTo>
                  <a:lnTo>
                    <a:pt x="155422" y="1363599"/>
                  </a:lnTo>
                  <a:lnTo>
                    <a:pt x="183286" y="1401178"/>
                  </a:lnTo>
                  <a:lnTo>
                    <a:pt x="213118" y="1437144"/>
                  </a:lnTo>
                  <a:lnTo>
                    <a:pt x="244868" y="1471422"/>
                  </a:lnTo>
                  <a:lnTo>
                    <a:pt x="278447" y="1503921"/>
                  </a:lnTo>
                  <a:lnTo>
                    <a:pt x="313804" y="1534566"/>
                  </a:lnTo>
                  <a:lnTo>
                    <a:pt x="350862" y="1563255"/>
                  </a:lnTo>
                  <a:lnTo>
                    <a:pt x="389534" y="1589900"/>
                  </a:lnTo>
                  <a:lnTo>
                    <a:pt x="429768" y="1614436"/>
                  </a:lnTo>
                  <a:lnTo>
                    <a:pt x="471487" y="1636763"/>
                  </a:lnTo>
                  <a:lnTo>
                    <a:pt x="514629" y="1656778"/>
                  </a:lnTo>
                  <a:lnTo>
                    <a:pt x="559104" y="1674431"/>
                  </a:lnTo>
                  <a:lnTo>
                    <a:pt x="604850" y="1689608"/>
                  </a:lnTo>
                  <a:lnTo>
                    <a:pt x="651802" y="1702231"/>
                  </a:lnTo>
                  <a:lnTo>
                    <a:pt x="868108" y="2062784"/>
                  </a:lnTo>
                  <a:lnTo>
                    <a:pt x="869950" y="2062784"/>
                  </a:lnTo>
                  <a:lnTo>
                    <a:pt x="1068235" y="1702231"/>
                  </a:lnTo>
                  <a:lnTo>
                    <a:pt x="1115187" y="1689608"/>
                  </a:lnTo>
                  <a:lnTo>
                    <a:pt x="1160945" y="1674431"/>
                  </a:lnTo>
                  <a:lnTo>
                    <a:pt x="1205420" y="1656778"/>
                  </a:lnTo>
                  <a:lnTo>
                    <a:pt x="1248549" y="1636763"/>
                  </a:lnTo>
                  <a:lnTo>
                    <a:pt x="1290269" y="1614436"/>
                  </a:lnTo>
                  <a:lnTo>
                    <a:pt x="1324444" y="1593596"/>
                  </a:lnTo>
                  <a:lnTo>
                    <a:pt x="1369187" y="1563255"/>
                  </a:lnTo>
                  <a:lnTo>
                    <a:pt x="1406232" y="1534566"/>
                  </a:lnTo>
                  <a:lnTo>
                    <a:pt x="1441589" y="1503921"/>
                  </a:lnTo>
                  <a:lnTo>
                    <a:pt x="1475181" y="1471422"/>
                  </a:lnTo>
                  <a:lnTo>
                    <a:pt x="1506918" y="1437144"/>
                  </a:lnTo>
                  <a:lnTo>
                    <a:pt x="1536763" y="1401178"/>
                  </a:lnTo>
                  <a:lnTo>
                    <a:pt x="1564614" y="1363599"/>
                  </a:lnTo>
                  <a:lnTo>
                    <a:pt x="1590421" y="1324521"/>
                  </a:lnTo>
                  <a:lnTo>
                    <a:pt x="1614106" y="1283995"/>
                  </a:lnTo>
                  <a:lnTo>
                    <a:pt x="1635594" y="1242136"/>
                  </a:lnTo>
                  <a:lnTo>
                    <a:pt x="1654822" y="1199007"/>
                  </a:lnTo>
                  <a:lnTo>
                    <a:pt x="1671713" y="1154722"/>
                  </a:lnTo>
                  <a:lnTo>
                    <a:pt x="1686204" y="1109345"/>
                  </a:lnTo>
                  <a:lnTo>
                    <a:pt x="1698218" y="1062964"/>
                  </a:lnTo>
                  <a:lnTo>
                    <a:pt x="1707680" y="1015682"/>
                  </a:lnTo>
                  <a:lnTo>
                    <a:pt x="1714538" y="967562"/>
                  </a:lnTo>
                  <a:lnTo>
                    <a:pt x="1718691" y="918718"/>
                  </a:lnTo>
                  <a:lnTo>
                    <a:pt x="1720049" y="871080"/>
                  </a:lnTo>
                  <a:lnTo>
                    <a:pt x="1720049" y="867232"/>
                  </a:lnTo>
                  <a:close/>
                </a:path>
                <a:path w="6454775" h="2518410">
                  <a:moveTo>
                    <a:pt x="2970403" y="1173200"/>
                  </a:moveTo>
                  <a:lnTo>
                    <a:pt x="2840139" y="1173200"/>
                  </a:lnTo>
                  <a:lnTo>
                    <a:pt x="2840139" y="1327658"/>
                  </a:lnTo>
                  <a:lnTo>
                    <a:pt x="2970403" y="1327658"/>
                  </a:lnTo>
                  <a:lnTo>
                    <a:pt x="2970403" y="1173200"/>
                  </a:lnTo>
                  <a:close/>
                </a:path>
                <a:path w="6454775" h="2518410">
                  <a:moveTo>
                    <a:pt x="2983700" y="841997"/>
                  </a:moveTo>
                  <a:lnTo>
                    <a:pt x="2971355" y="802068"/>
                  </a:lnTo>
                  <a:lnTo>
                    <a:pt x="2938030" y="774979"/>
                  </a:lnTo>
                  <a:lnTo>
                    <a:pt x="2909379" y="769327"/>
                  </a:lnTo>
                  <a:lnTo>
                    <a:pt x="2908998" y="769327"/>
                  </a:lnTo>
                  <a:lnTo>
                    <a:pt x="2867380" y="782193"/>
                  </a:lnTo>
                  <a:lnTo>
                    <a:pt x="2842171" y="810793"/>
                  </a:lnTo>
                  <a:lnTo>
                    <a:pt x="2835021" y="838276"/>
                  </a:lnTo>
                  <a:lnTo>
                    <a:pt x="2835148" y="847826"/>
                  </a:lnTo>
                  <a:lnTo>
                    <a:pt x="2850921" y="887018"/>
                  </a:lnTo>
                  <a:lnTo>
                    <a:pt x="2881947" y="909472"/>
                  </a:lnTo>
                  <a:lnTo>
                    <a:pt x="2910408" y="914908"/>
                  </a:lnTo>
                  <a:lnTo>
                    <a:pt x="2915196" y="914882"/>
                  </a:lnTo>
                  <a:lnTo>
                    <a:pt x="2954871" y="899820"/>
                  </a:lnTo>
                  <a:lnTo>
                    <a:pt x="2979737" y="865428"/>
                  </a:lnTo>
                  <a:lnTo>
                    <a:pt x="2983700" y="841997"/>
                  </a:lnTo>
                  <a:close/>
                </a:path>
                <a:path w="6454775" h="2518410">
                  <a:moveTo>
                    <a:pt x="3045333" y="1100594"/>
                  </a:moveTo>
                  <a:lnTo>
                    <a:pt x="3021800" y="1069263"/>
                  </a:lnTo>
                  <a:lnTo>
                    <a:pt x="2991269" y="1044727"/>
                  </a:lnTo>
                  <a:lnTo>
                    <a:pt x="2955620" y="1028484"/>
                  </a:lnTo>
                  <a:lnTo>
                    <a:pt x="2917063" y="1021537"/>
                  </a:lnTo>
                  <a:lnTo>
                    <a:pt x="2906293" y="1021448"/>
                  </a:lnTo>
                  <a:lnTo>
                    <a:pt x="2895587" y="1022096"/>
                  </a:lnTo>
                  <a:lnTo>
                    <a:pt x="2853842" y="1031913"/>
                  </a:lnTo>
                  <a:lnTo>
                    <a:pt x="2816301" y="1052626"/>
                  </a:lnTo>
                  <a:lnTo>
                    <a:pt x="2785757" y="1082713"/>
                  </a:lnTo>
                  <a:lnTo>
                    <a:pt x="2773832" y="1100594"/>
                  </a:lnTo>
                  <a:lnTo>
                    <a:pt x="3045333" y="1100594"/>
                  </a:lnTo>
                  <a:close/>
                </a:path>
                <a:path w="6454775" h="2518410">
                  <a:moveTo>
                    <a:pt x="3192449" y="692797"/>
                  </a:moveTo>
                  <a:lnTo>
                    <a:pt x="3173984" y="673214"/>
                  </a:lnTo>
                  <a:lnTo>
                    <a:pt x="3171533" y="673290"/>
                  </a:lnTo>
                  <a:lnTo>
                    <a:pt x="3069628" y="743419"/>
                  </a:lnTo>
                  <a:lnTo>
                    <a:pt x="3061665" y="758266"/>
                  </a:lnTo>
                  <a:lnTo>
                    <a:pt x="3061741" y="760730"/>
                  </a:lnTo>
                  <a:lnTo>
                    <a:pt x="3080143" y="777875"/>
                  </a:lnTo>
                  <a:lnTo>
                    <a:pt x="3082607" y="777811"/>
                  </a:lnTo>
                  <a:lnTo>
                    <a:pt x="3184525" y="707656"/>
                  </a:lnTo>
                  <a:lnTo>
                    <a:pt x="3192449" y="692797"/>
                  </a:lnTo>
                  <a:close/>
                </a:path>
                <a:path w="6454775" h="2518410">
                  <a:moveTo>
                    <a:pt x="3307511" y="1004531"/>
                  </a:moveTo>
                  <a:lnTo>
                    <a:pt x="3177273" y="1004531"/>
                  </a:lnTo>
                  <a:lnTo>
                    <a:pt x="3177273" y="1327658"/>
                  </a:lnTo>
                  <a:lnTo>
                    <a:pt x="3307511" y="1327658"/>
                  </a:lnTo>
                  <a:lnTo>
                    <a:pt x="3307511" y="1004531"/>
                  </a:lnTo>
                  <a:close/>
                </a:path>
                <a:path w="6454775" h="2518410">
                  <a:moveTo>
                    <a:pt x="3362261" y="571055"/>
                  </a:moveTo>
                  <a:lnTo>
                    <a:pt x="3343745" y="551408"/>
                  </a:lnTo>
                  <a:lnTo>
                    <a:pt x="3341268" y="551472"/>
                  </a:lnTo>
                  <a:lnTo>
                    <a:pt x="3239439" y="621665"/>
                  </a:lnTo>
                  <a:lnTo>
                    <a:pt x="3232289" y="636320"/>
                  </a:lnTo>
                  <a:lnTo>
                    <a:pt x="3232429" y="638695"/>
                  </a:lnTo>
                  <a:lnTo>
                    <a:pt x="3250222" y="655548"/>
                  </a:lnTo>
                  <a:lnTo>
                    <a:pt x="3252609" y="655548"/>
                  </a:lnTo>
                  <a:lnTo>
                    <a:pt x="3354336" y="585901"/>
                  </a:lnTo>
                  <a:lnTo>
                    <a:pt x="3362261" y="571055"/>
                  </a:lnTo>
                  <a:close/>
                </a:path>
                <a:path w="6454775" h="2518410">
                  <a:moveTo>
                    <a:pt x="3417138" y="2332545"/>
                  </a:moveTo>
                  <a:lnTo>
                    <a:pt x="3410902" y="2288286"/>
                  </a:lnTo>
                  <a:lnTo>
                    <a:pt x="3391725" y="2244953"/>
                  </a:lnTo>
                  <a:lnTo>
                    <a:pt x="3361982" y="2208238"/>
                  </a:lnTo>
                  <a:lnTo>
                    <a:pt x="3323475" y="2179866"/>
                  </a:lnTo>
                  <a:lnTo>
                    <a:pt x="3278047" y="2161578"/>
                  </a:lnTo>
                  <a:lnTo>
                    <a:pt x="3227501" y="2155101"/>
                  </a:lnTo>
                  <a:lnTo>
                    <a:pt x="3176955" y="2161578"/>
                  </a:lnTo>
                  <a:lnTo>
                    <a:pt x="3131528" y="2179866"/>
                  </a:lnTo>
                  <a:lnTo>
                    <a:pt x="3093059" y="2208238"/>
                  </a:lnTo>
                  <a:lnTo>
                    <a:pt x="3063329" y="2244953"/>
                  </a:lnTo>
                  <a:lnTo>
                    <a:pt x="3044164" y="2288286"/>
                  </a:lnTo>
                  <a:lnTo>
                    <a:pt x="3037370" y="2336508"/>
                  </a:lnTo>
                  <a:lnTo>
                    <a:pt x="3044164" y="2384717"/>
                  </a:lnTo>
                  <a:lnTo>
                    <a:pt x="3063329" y="2428024"/>
                  </a:lnTo>
                  <a:lnTo>
                    <a:pt x="3093059" y="2464727"/>
                  </a:lnTo>
                  <a:lnTo>
                    <a:pt x="3131528" y="2493073"/>
                  </a:lnTo>
                  <a:lnTo>
                    <a:pt x="3176955" y="2511348"/>
                  </a:lnTo>
                  <a:lnTo>
                    <a:pt x="3227501" y="2517825"/>
                  </a:lnTo>
                  <a:lnTo>
                    <a:pt x="3278047" y="2511348"/>
                  </a:lnTo>
                  <a:lnTo>
                    <a:pt x="3323475" y="2493073"/>
                  </a:lnTo>
                  <a:lnTo>
                    <a:pt x="3361982" y="2464727"/>
                  </a:lnTo>
                  <a:lnTo>
                    <a:pt x="3391725" y="2428024"/>
                  </a:lnTo>
                  <a:lnTo>
                    <a:pt x="3410902" y="2384717"/>
                  </a:lnTo>
                  <a:lnTo>
                    <a:pt x="3417138" y="2340457"/>
                  </a:lnTo>
                  <a:lnTo>
                    <a:pt x="3417138" y="2332545"/>
                  </a:lnTo>
                  <a:close/>
                </a:path>
                <a:path w="6454775" h="2518410">
                  <a:moveTo>
                    <a:pt x="3611549" y="842124"/>
                  </a:moveTo>
                  <a:lnTo>
                    <a:pt x="3481311" y="842124"/>
                  </a:lnTo>
                  <a:lnTo>
                    <a:pt x="3481311" y="1327658"/>
                  </a:lnTo>
                  <a:lnTo>
                    <a:pt x="3611549" y="1327658"/>
                  </a:lnTo>
                  <a:lnTo>
                    <a:pt x="3611549" y="842124"/>
                  </a:lnTo>
                  <a:close/>
                </a:path>
                <a:path w="6454775" h="2518410">
                  <a:moveTo>
                    <a:pt x="3619182" y="502704"/>
                  </a:moveTo>
                  <a:lnTo>
                    <a:pt x="3606838" y="462775"/>
                  </a:lnTo>
                  <a:lnTo>
                    <a:pt x="3573526" y="435698"/>
                  </a:lnTo>
                  <a:lnTo>
                    <a:pt x="3544900" y="430047"/>
                  </a:lnTo>
                  <a:lnTo>
                    <a:pt x="3544519" y="430047"/>
                  </a:lnTo>
                  <a:lnTo>
                    <a:pt x="3502901" y="442912"/>
                  </a:lnTo>
                  <a:lnTo>
                    <a:pt x="3476002" y="475818"/>
                  </a:lnTo>
                  <a:lnTo>
                    <a:pt x="3470579" y="503478"/>
                  </a:lnTo>
                  <a:lnTo>
                    <a:pt x="3471049" y="510654"/>
                  </a:lnTo>
                  <a:lnTo>
                    <a:pt x="3488055" y="549376"/>
                  </a:lnTo>
                  <a:lnTo>
                    <a:pt x="3524339" y="572566"/>
                  </a:lnTo>
                  <a:lnTo>
                    <a:pt x="3545865" y="575627"/>
                  </a:lnTo>
                  <a:lnTo>
                    <a:pt x="3550666" y="575589"/>
                  </a:lnTo>
                  <a:lnTo>
                    <a:pt x="3590353" y="560527"/>
                  </a:lnTo>
                  <a:lnTo>
                    <a:pt x="3615220" y="526148"/>
                  </a:lnTo>
                  <a:lnTo>
                    <a:pt x="3619182" y="502704"/>
                  </a:lnTo>
                  <a:close/>
                </a:path>
                <a:path w="6454775" h="2518410">
                  <a:moveTo>
                    <a:pt x="3680777" y="761352"/>
                  </a:moveTo>
                  <a:lnTo>
                    <a:pt x="3657257" y="730008"/>
                  </a:lnTo>
                  <a:lnTo>
                    <a:pt x="3626713" y="705459"/>
                  </a:lnTo>
                  <a:lnTo>
                    <a:pt x="3591064" y="689203"/>
                  </a:lnTo>
                  <a:lnTo>
                    <a:pt x="3552952" y="682294"/>
                  </a:lnTo>
                  <a:lnTo>
                    <a:pt x="3552507" y="682256"/>
                  </a:lnTo>
                  <a:lnTo>
                    <a:pt x="3541738" y="682205"/>
                  </a:lnTo>
                  <a:lnTo>
                    <a:pt x="3531031" y="682853"/>
                  </a:lnTo>
                  <a:lnTo>
                    <a:pt x="3489299" y="692670"/>
                  </a:lnTo>
                  <a:lnTo>
                    <a:pt x="3451758" y="713397"/>
                  </a:lnTo>
                  <a:lnTo>
                    <a:pt x="3421202" y="743470"/>
                  </a:lnTo>
                  <a:lnTo>
                    <a:pt x="3409289" y="761352"/>
                  </a:lnTo>
                  <a:lnTo>
                    <a:pt x="3680777" y="761352"/>
                  </a:lnTo>
                  <a:close/>
                </a:path>
                <a:path w="6454775" h="2518410">
                  <a:moveTo>
                    <a:pt x="4087342" y="867219"/>
                  </a:moveTo>
                  <a:lnTo>
                    <a:pt x="4086034" y="819023"/>
                  </a:lnTo>
                  <a:lnTo>
                    <a:pt x="4082046" y="769683"/>
                  </a:lnTo>
                  <a:lnTo>
                    <a:pt x="4075480" y="721258"/>
                  </a:lnTo>
                  <a:lnTo>
                    <a:pt x="4066425" y="673798"/>
                  </a:lnTo>
                  <a:lnTo>
                    <a:pt x="4054932" y="627380"/>
                  </a:lnTo>
                  <a:lnTo>
                    <a:pt x="4041089" y="582079"/>
                  </a:lnTo>
                  <a:lnTo>
                    <a:pt x="4024973" y="537959"/>
                  </a:lnTo>
                  <a:lnTo>
                    <a:pt x="4006621" y="495071"/>
                  </a:lnTo>
                  <a:lnTo>
                    <a:pt x="3986149" y="453504"/>
                  </a:lnTo>
                  <a:lnTo>
                    <a:pt x="3963593" y="413308"/>
                  </a:lnTo>
                  <a:lnTo>
                    <a:pt x="3942435" y="379907"/>
                  </a:lnTo>
                  <a:lnTo>
                    <a:pt x="3942435" y="867219"/>
                  </a:lnTo>
                  <a:lnTo>
                    <a:pt x="3942435" y="871105"/>
                  </a:lnTo>
                  <a:lnTo>
                    <a:pt x="3941038" y="916660"/>
                  </a:lnTo>
                  <a:lnTo>
                    <a:pt x="3936695" y="963307"/>
                  </a:lnTo>
                  <a:lnTo>
                    <a:pt x="3929570" y="1009078"/>
                  </a:lnTo>
                  <a:lnTo>
                    <a:pt x="3919753" y="1053846"/>
                  </a:lnTo>
                  <a:lnTo>
                    <a:pt x="3907294" y="1097534"/>
                  </a:lnTo>
                  <a:lnTo>
                    <a:pt x="3892308" y="1140053"/>
                  </a:lnTo>
                  <a:lnTo>
                    <a:pt x="3874871" y="1181277"/>
                  </a:lnTo>
                  <a:lnTo>
                    <a:pt x="3855059" y="1221130"/>
                  </a:lnTo>
                  <a:lnTo>
                    <a:pt x="3832961" y="1259509"/>
                  </a:lnTo>
                  <a:lnTo>
                    <a:pt x="3808653" y="1296314"/>
                  </a:lnTo>
                  <a:lnTo>
                    <a:pt x="3782237" y="1331455"/>
                  </a:lnTo>
                  <a:lnTo>
                    <a:pt x="3753777" y="1364818"/>
                  </a:lnTo>
                  <a:lnTo>
                    <a:pt x="3723360" y="1396326"/>
                  </a:lnTo>
                  <a:lnTo>
                    <a:pt x="3691077" y="1425867"/>
                  </a:lnTo>
                  <a:lnTo>
                    <a:pt x="3657003" y="1453362"/>
                  </a:lnTo>
                  <a:lnTo>
                    <a:pt x="3621227" y="1478686"/>
                  </a:lnTo>
                  <a:lnTo>
                    <a:pt x="3583825" y="1501775"/>
                  </a:lnTo>
                  <a:lnTo>
                    <a:pt x="3544900" y="1522501"/>
                  </a:lnTo>
                  <a:lnTo>
                    <a:pt x="3504514" y="1540776"/>
                  </a:lnTo>
                  <a:lnTo>
                    <a:pt x="3462756" y="1556512"/>
                  </a:lnTo>
                  <a:lnTo>
                    <a:pt x="3419716" y="1569605"/>
                  </a:lnTo>
                  <a:lnTo>
                    <a:pt x="3375469" y="1579956"/>
                  </a:lnTo>
                  <a:lnTo>
                    <a:pt x="3330105" y="1587474"/>
                  </a:lnTo>
                  <a:lnTo>
                    <a:pt x="3283712" y="1592059"/>
                  </a:lnTo>
                  <a:lnTo>
                    <a:pt x="3236353" y="1593596"/>
                  </a:lnTo>
                  <a:lnTo>
                    <a:pt x="3188919" y="1592059"/>
                  </a:lnTo>
                  <a:lnTo>
                    <a:pt x="3142284" y="1587474"/>
                  </a:lnTo>
                  <a:lnTo>
                    <a:pt x="3096526" y="1579956"/>
                  </a:lnTo>
                  <a:lnTo>
                    <a:pt x="3051759" y="1569605"/>
                  </a:lnTo>
                  <a:lnTo>
                    <a:pt x="3008084" y="1556512"/>
                  </a:lnTo>
                  <a:lnTo>
                    <a:pt x="2965577" y="1540776"/>
                  </a:lnTo>
                  <a:lnTo>
                    <a:pt x="2924352" y="1522501"/>
                  </a:lnTo>
                  <a:lnTo>
                    <a:pt x="2884513" y="1501775"/>
                  </a:lnTo>
                  <a:lnTo>
                    <a:pt x="2846146" y="1478686"/>
                  </a:lnTo>
                  <a:lnTo>
                    <a:pt x="2809354" y="1453362"/>
                  </a:lnTo>
                  <a:lnTo>
                    <a:pt x="2774226" y="1425867"/>
                  </a:lnTo>
                  <a:lnTo>
                    <a:pt x="2740863" y="1396326"/>
                  </a:lnTo>
                  <a:lnTo>
                    <a:pt x="2709354" y="1364818"/>
                  </a:lnTo>
                  <a:lnTo>
                    <a:pt x="2679814" y="1331455"/>
                  </a:lnTo>
                  <a:lnTo>
                    <a:pt x="2652344" y="1296314"/>
                  </a:lnTo>
                  <a:lnTo>
                    <a:pt x="2627007" y="1259509"/>
                  </a:lnTo>
                  <a:lnTo>
                    <a:pt x="2603944" y="1221130"/>
                  </a:lnTo>
                  <a:lnTo>
                    <a:pt x="2583218" y="1181277"/>
                  </a:lnTo>
                  <a:lnTo>
                    <a:pt x="2564942" y="1140053"/>
                  </a:lnTo>
                  <a:lnTo>
                    <a:pt x="2549207" y="1097534"/>
                  </a:lnTo>
                  <a:lnTo>
                    <a:pt x="2536126" y="1053846"/>
                  </a:lnTo>
                  <a:lnTo>
                    <a:pt x="2525776" y="1009078"/>
                  </a:lnTo>
                  <a:lnTo>
                    <a:pt x="2518257" y="963307"/>
                  </a:lnTo>
                  <a:lnTo>
                    <a:pt x="2513685" y="916660"/>
                  </a:lnTo>
                  <a:lnTo>
                    <a:pt x="2512199" y="871105"/>
                  </a:lnTo>
                  <a:lnTo>
                    <a:pt x="2512199" y="867219"/>
                  </a:lnTo>
                  <a:lnTo>
                    <a:pt x="2513685" y="821766"/>
                  </a:lnTo>
                  <a:lnTo>
                    <a:pt x="2518257" y="775106"/>
                  </a:lnTo>
                  <a:lnTo>
                    <a:pt x="2525776" y="729348"/>
                  </a:lnTo>
                  <a:lnTo>
                    <a:pt x="2536126" y="684568"/>
                  </a:lnTo>
                  <a:lnTo>
                    <a:pt x="2549207" y="640880"/>
                  </a:lnTo>
                  <a:lnTo>
                    <a:pt x="2564942" y="598373"/>
                  </a:lnTo>
                  <a:lnTo>
                    <a:pt x="2583218" y="557136"/>
                  </a:lnTo>
                  <a:lnTo>
                    <a:pt x="2603944" y="517283"/>
                  </a:lnTo>
                  <a:lnTo>
                    <a:pt x="2627007" y="478917"/>
                  </a:lnTo>
                  <a:lnTo>
                    <a:pt x="2652344" y="442099"/>
                  </a:lnTo>
                  <a:lnTo>
                    <a:pt x="2679814" y="406971"/>
                  </a:lnTo>
                  <a:lnTo>
                    <a:pt x="2709354" y="373595"/>
                  </a:lnTo>
                  <a:lnTo>
                    <a:pt x="2740863" y="342087"/>
                  </a:lnTo>
                  <a:lnTo>
                    <a:pt x="2774226" y="312547"/>
                  </a:lnTo>
                  <a:lnTo>
                    <a:pt x="2809354" y="285064"/>
                  </a:lnTo>
                  <a:lnTo>
                    <a:pt x="2846146" y="259727"/>
                  </a:lnTo>
                  <a:lnTo>
                    <a:pt x="2884513" y="236651"/>
                  </a:lnTo>
                  <a:lnTo>
                    <a:pt x="2924352" y="215925"/>
                  </a:lnTo>
                  <a:lnTo>
                    <a:pt x="2965577" y="197637"/>
                  </a:lnTo>
                  <a:lnTo>
                    <a:pt x="3008084" y="181902"/>
                  </a:lnTo>
                  <a:lnTo>
                    <a:pt x="3051759" y="168808"/>
                  </a:lnTo>
                  <a:lnTo>
                    <a:pt x="3096526" y="158457"/>
                  </a:lnTo>
                  <a:lnTo>
                    <a:pt x="3142284" y="150939"/>
                  </a:lnTo>
                  <a:lnTo>
                    <a:pt x="3188919" y="146367"/>
                  </a:lnTo>
                  <a:lnTo>
                    <a:pt x="3236353" y="144818"/>
                  </a:lnTo>
                  <a:lnTo>
                    <a:pt x="3283712" y="146367"/>
                  </a:lnTo>
                  <a:lnTo>
                    <a:pt x="3330105" y="150939"/>
                  </a:lnTo>
                  <a:lnTo>
                    <a:pt x="3375469" y="158457"/>
                  </a:lnTo>
                  <a:lnTo>
                    <a:pt x="3419716" y="168808"/>
                  </a:lnTo>
                  <a:lnTo>
                    <a:pt x="3462756" y="181902"/>
                  </a:lnTo>
                  <a:lnTo>
                    <a:pt x="3504514" y="197637"/>
                  </a:lnTo>
                  <a:lnTo>
                    <a:pt x="3544900" y="215925"/>
                  </a:lnTo>
                  <a:lnTo>
                    <a:pt x="3583825" y="236651"/>
                  </a:lnTo>
                  <a:lnTo>
                    <a:pt x="3621227" y="259727"/>
                  </a:lnTo>
                  <a:lnTo>
                    <a:pt x="3657003" y="285064"/>
                  </a:lnTo>
                  <a:lnTo>
                    <a:pt x="3691077" y="312547"/>
                  </a:lnTo>
                  <a:lnTo>
                    <a:pt x="3723360" y="342087"/>
                  </a:lnTo>
                  <a:lnTo>
                    <a:pt x="3753777" y="373595"/>
                  </a:lnTo>
                  <a:lnTo>
                    <a:pt x="3782237" y="406971"/>
                  </a:lnTo>
                  <a:lnTo>
                    <a:pt x="3808653" y="442099"/>
                  </a:lnTo>
                  <a:lnTo>
                    <a:pt x="3832961" y="478917"/>
                  </a:lnTo>
                  <a:lnTo>
                    <a:pt x="3855059" y="517283"/>
                  </a:lnTo>
                  <a:lnTo>
                    <a:pt x="3874871" y="557136"/>
                  </a:lnTo>
                  <a:lnTo>
                    <a:pt x="3892308" y="598373"/>
                  </a:lnTo>
                  <a:lnTo>
                    <a:pt x="3907294" y="640880"/>
                  </a:lnTo>
                  <a:lnTo>
                    <a:pt x="3919753" y="684568"/>
                  </a:lnTo>
                  <a:lnTo>
                    <a:pt x="3929570" y="729348"/>
                  </a:lnTo>
                  <a:lnTo>
                    <a:pt x="3936695" y="775106"/>
                  </a:lnTo>
                  <a:lnTo>
                    <a:pt x="3941038" y="821766"/>
                  </a:lnTo>
                  <a:lnTo>
                    <a:pt x="3942435" y="867219"/>
                  </a:lnTo>
                  <a:lnTo>
                    <a:pt x="3942435" y="379907"/>
                  </a:lnTo>
                  <a:lnTo>
                    <a:pt x="3912565" y="337312"/>
                  </a:lnTo>
                  <a:lnTo>
                    <a:pt x="3884218" y="301637"/>
                  </a:lnTo>
                  <a:lnTo>
                    <a:pt x="3854094" y="267614"/>
                  </a:lnTo>
                  <a:lnTo>
                    <a:pt x="3822255" y="235305"/>
                  </a:lnTo>
                  <a:lnTo>
                    <a:pt x="3788778" y="204774"/>
                  </a:lnTo>
                  <a:lnTo>
                    <a:pt x="3753726" y="176085"/>
                  </a:lnTo>
                  <a:lnTo>
                    <a:pt x="3717163" y="149313"/>
                  </a:lnTo>
                  <a:lnTo>
                    <a:pt x="3710279" y="144818"/>
                  </a:lnTo>
                  <a:lnTo>
                    <a:pt x="3679190" y="124510"/>
                  </a:lnTo>
                  <a:lnTo>
                    <a:pt x="3639845" y="101752"/>
                  </a:lnTo>
                  <a:lnTo>
                    <a:pt x="3599205" y="81114"/>
                  </a:lnTo>
                  <a:lnTo>
                    <a:pt x="3557359" y="62649"/>
                  </a:lnTo>
                  <a:lnTo>
                    <a:pt x="3514369" y="46431"/>
                  </a:lnTo>
                  <a:lnTo>
                    <a:pt x="3470300" y="32524"/>
                  </a:lnTo>
                  <a:lnTo>
                    <a:pt x="3425240" y="20993"/>
                  </a:lnTo>
                  <a:lnTo>
                    <a:pt x="3379241" y="11912"/>
                  </a:lnTo>
                  <a:lnTo>
                    <a:pt x="3332378" y="5346"/>
                  </a:lnTo>
                  <a:lnTo>
                    <a:pt x="3284728" y="1346"/>
                  </a:lnTo>
                  <a:lnTo>
                    <a:pt x="3236353" y="0"/>
                  </a:lnTo>
                  <a:lnTo>
                    <a:pt x="3187839" y="1257"/>
                  </a:lnTo>
                  <a:lnTo>
                    <a:pt x="3140113" y="4991"/>
                  </a:lnTo>
                  <a:lnTo>
                    <a:pt x="3093224" y="11137"/>
                  </a:lnTo>
                  <a:lnTo>
                    <a:pt x="3047250" y="19634"/>
                  </a:lnTo>
                  <a:lnTo>
                    <a:pt x="3002229" y="30429"/>
                  </a:lnTo>
                  <a:lnTo>
                    <a:pt x="2958236" y="43459"/>
                  </a:lnTo>
                  <a:lnTo>
                    <a:pt x="2915335" y="58661"/>
                  </a:lnTo>
                  <a:lnTo>
                    <a:pt x="2873578" y="75971"/>
                  </a:lnTo>
                  <a:lnTo>
                    <a:pt x="2833039" y="95338"/>
                  </a:lnTo>
                  <a:lnTo>
                    <a:pt x="2793758" y="116700"/>
                  </a:lnTo>
                  <a:lnTo>
                    <a:pt x="2755798" y="139979"/>
                  </a:lnTo>
                  <a:lnTo>
                    <a:pt x="2719235" y="165138"/>
                  </a:lnTo>
                  <a:lnTo>
                    <a:pt x="2684119" y="192112"/>
                  </a:lnTo>
                  <a:lnTo>
                    <a:pt x="2650502" y="220840"/>
                  </a:lnTo>
                  <a:lnTo>
                    <a:pt x="2618473" y="251244"/>
                  </a:lnTo>
                  <a:lnTo>
                    <a:pt x="2588056" y="283286"/>
                  </a:lnTo>
                  <a:lnTo>
                    <a:pt x="2559342" y="316903"/>
                  </a:lnTo>
                  <a:lnTo>
                    <a:pt x="2532367" y="352018"/>
                  </a:lnTo>
                  <a:lnTo>
                    <a:pt x="2507208" y="388581"/>
                  </a:lnTo>
                  <a:lnTo>
                    <a:pt x="2483929" y="426542"/>
                  </a:lnTo>
                  <a:lnTo>
                    <a:pt x="2462568" y="465836"/>
                  </a:lnTo>
                  <a:lnTo>
                    <a:pt x="2443200" y="506387"/>
                  </a:lnTo>
                  <a:lnTo>
                    <a:pt x="2425890" y="548144"/>
                  </a:lnTo>
                  <a:lnTo>
                    <a:pt x="2410688" y="591058"/>
                  </a:lnTo>
                  <a:lnTo>
                    <a:pt x="2397671" y="635050"/>
                  </a:lnTo>
                  <a:lnTo>
                    <a:pt x="2386876" y="680072"/>
                  </a:lnTo>
                  <a:lnTo>
                    <a:pt x="2378367" y="726059"/>
                  </a:lnTo>
                  <a:lnTo>
                    <a:pt x="2372220" y="772947"/>
                  </a:lnTo>
                  <a:lnTo>
                    <a:pt x="2368499" y="820686"/>
                  </a:lnTo>
                  <a:lnTo>
                    <a:pt x="2367292" y="867219"/>
                  </a:lnTo>
                  <a:lnTo>
                    <a:pt x="2367292" y="871105"/>
                  </a:lnTo>
                  <a:lnTo>
                    <a:pt x="2368639" y="918718"/>
                  </a:lnTo>
                  <a:lnTo>
                    <a:pt x="2372804" y="967562"/>
                  </a:lnTo>
                  <a:lnTo>
                    <a:pt x="2379649" y="1015682"/>
                  </a:lnTo>
                  <a:lnTo>
                    <a:pt x="2389111" y="1062964"/>
                  </a:lnTo>
                  <a:lnTo>
                    <a:pt x="2401125" y="1109345"/>
                  </a:lnTo>
                  <a:lnTo>
                    <a:pt x="2415616" y="1154722"/>
                  </a:lnTo>
                  <a:lnTo>
                    <a:pt x="2432507" y="1199007"/>
                  </a:lnTo>
                  <a:lnTo>
                    <a:pt x="2451735" y="1242136"/>
                  </a:lnTo>
                  <a:lnTo>
                    <a:pt x="2473236" y="1283995"/>
                  </a:lnTo>
                  <a:lnTo>
                    <a:pt x="2496909" y="1324521"/>
                  </a:lnTo>
                  <a:lnTo>
                    <a:pt x="2522715" y="1363599"/>
                  </a:lnTo>
                  <a:lnTo>
                    <a:pt x="2550579" y="1401178"/>
                  </a:lnTo>
                  <a:lnTo>
                    <a:pt x="2580411" y="1437144"/>
                  </a:lnTo>
                  <a:lnTo>
                    <a:pt x="2612161" y="1471422"/>
                  </a:lnTo>
                  <a:lnTo>
                    <a:pt x="2645740" y="1503921"/>
                  </a:lnTo>
                  <a:lnTo>
                    <a:pt x="2681097" y="1534566"/>
                  </a:lnTo>
                  <a:lnTo>
                    <a:pt x="2718155" y="1563255"/>
                  </a:lnTo>
                  <a:lnTo>
                    <a:pt x="2756827" y="1589900"/>
                  </a:lnTo>
                  <a:lnTo>
                    <a:pt x="2797060" y="1614436"/>
                  </a:lnTo>
                  <a:lnTo>
                    <a:pt x="2838780" y="1636763"/>
                  </a:lnTo>
                  <a:lnTo>
                    <a:pt x="2881922" y="1656778"/>
                  </a:lnTo>
                  <a:lnTo>
                    <a:pt x="2926397" y="1674431"/>
                  </a:lnTo>
                  <a:lnTo>
                    <a:pt x="2972143" y="1689608"/>
                  </a:lnTo>
                  <a:lnTo>
                    <a:pt x="3019094" y="1702231"/>
                  </a:lnTo>
                  <a:lnTo>
                    <a:pt x="3235401" y="2062784"/>
                  </a:lnTo>
                  <a:lnTo>
                    <a:pt x="3237242" y="2062784"/>
                  </a:lnTo>
                  <a:lnTo>
                    <a:pt x="3435527" y="1702231"/>
                  </a:lnTo>
                  <a:lnTo>
                    <a:pt x="3482479" y="1689608"/>
                  </a:lnTo>
                  <a:lnTo>
                    <a:pt x="3528237" y="1674431"/>
                  </a:lnTo>
                  <a:lnTo>
                    <a:pt x="3572713" y="1656778"/>
                  </a:lnTo>
                  <a:lnTo>
                    <a:pt x="3615842" y="1636763"/>
                  </a:lnTo>
                  <a:lnTo>
                    <a:pt x="3657562" y="1614436"/>
                  </a:lnTo>
                  <a:lnTo>
                    <a:pt x="3691737" y="1593596"/>
                  </a:lnTo>
                  <a:lnTo>
                    <a:pt x="3736479" y="1563255"/>
                  </a:lnTo>
                  <a:lnTo>
                    <a:pt x="3773525" y="1534566"/>
                  </a:lnTo>
                  <a:lnTo>
                    <a:pt x="3808882" y="1503921"/>
                  </a:lnTo>
                  <a:lnTo>
                    <a:pt x="3842474" y="1471422"/>
                  </a:lnTo>
                  <a:lnTo>
                    <a:pt x="3874211" y="1437144"/>
                  </a:lnTo>
                  <a:lnTo>
                    <a:pt x="3904056" y="1401178"/>
                  </a:lnTo>
                  <a:lnTo>
                    <a:pt x="3931907" y="1363599"/>
                  </a:lnTo>
                  <a:lnTo>
                    <a:pt x="3957713" y="1324521"/>
                  </a:lnTo>
                  <a:lnTo>
                    <a:pt x="3981399" y="1283995"/>
                  </a:lnTo>
                  <a:lnTo>
                    <a:pt x="4002887" y="1242136"/>
                  </a:lnTo>
                  <a:lnTo>
                    <a:pt x="4022115" y="1199007"/>
                  </a:lnTo>
                  <a:lnTo>
                    <a:pt x="4039006" y="1154722"/>
                  </a:lnTo>
                  <a:lnTo>
                    <a:pt x="4053497" y="1109345"/>
                  </a:lnTo>
                  <a:lnTo>
                    <a:pt x="4065511" y="1062964"/>
                  </a:lnTo>
                  <a:lnTo>
                    <a:pt x="4074972" y="1015682"/>
                  </a:lnTo>
                  <a:lnTo>
                    <a:pt x="4081830" y="967562"/>
                  </a:lnTo>
                  <a:lnTo>
                    <a:pt x="4085983" y="918718"/>
                  </a:lnTo>
                  <a:lnTo>
                    <a:pt x="4087342" y="871105"/>
                  </a:lnTo>
                  <a:lnTo>
                    <a:pt x="4087342" y="867219"/>
                  </a:lnTo>
                  <a:close/>
                </a:path>
                <a:path w="6454775" h="2518410">
                  <a:moveTo>
                    <a:pt x="5330837" y="428015"/>
                  </a:moveTo>
                  <a:lnTo>
                    <a:pt x="5313070" y="410248"/>
                  </a:lnTo>
                  <a:lnTo>
                    <a:pt x="5256809" y="410248"/>
                  </a:lnTo>
                  <a:lnTo>
                    <a:pt x="5256809" y="356844"/>
                  </a:lnTo>
                  <a:lnTo>
                    <a:pt x="5239029" y="339077"/>
                  </a:lnTo>
                  <a:lnTo>
                    <a:pt x="5233594" y="339077"/>
                  </a:lnTo>
                  <a:lnTo>
                    <a:pt x="5215826" y="356844"/>
                  </a:lnTo>
                  <a:lnTo>
                    <a:pt x="5215826" y="410248"/>
                  </a:lnTo>
                  <a:lnTo>
                    <a:pt x="5162562" y="410248"/>
                  </a:lnTo>
                  <a:lnTo>
                    <a:pt x="5144795" y="428015"/>
                  </a:lnTo>
                  <a:lnTo>
                    <a:pt x="5144795" y="433451"/>
                  </a:lnTo>
                  <a:lnTo>
                    <a:pt x="5162562" y="451218"/>
                  </a:lnTo>
                  <a:lnTo>
                    <a:pt x="5215826" y="451218"/>
                  </a:lnTo>
                  <a:lnTo>
                    <a:pt x="5215826" y="504482"/>
                  </a:lnTo>
                  <a:lnTo>
                    <a:pt x="5233594" y="522249"/>
                  </a:lnTo>
                  <a:lnTo>
                    <a:pt x="5239029" y="522249"/>
                  </a:lnTo>
                  <a:lnTo>
                    <a:pt x="5256809" y="504482"/>
                  </a:lnTo>
                  <a:lnTo>
                    <a:pt x="5256809" y="451218"/>
                  </a:lnTo>
                  <a:lnTo>
                    <a:pt x="5313070" y="451218"/>
                  </a:lnTo>
                  <a:lnTo>
                    <a:pt x="5330837" y="433451"/>
                  </a:lnTo>
                  <a:lnTo>
                    <a:pt x="5330837" y="428015"/>
                  </a:lnTo>
                  <a:close/>
                </a:path>
                <a:path w="6454775" h="2518410">
                  <a:moveTo>
                    <a:pt x="5685053" y="565454"/>
                  </a:moveTo>
                  <a:lnTo>
                    <a:pt x="5674080" y="518045"/>
                  </a:lnTo>
                  <a:lnTo>
                    <a:pt x="5645747" y="478510"/>
                  </a:lnTo>
                  <a:lnTo>
                    <a:pt x="5604395" y="452882"/>
                  </a:lnTo>
                  <a:lnTo>
                    <a:pt x="5556364" y="445096"/>
                  </a:lnTo>
                  <a:lnTo>
                    <a:pt x="5548261" y="445655"/>
                  </a:lnTo>
                  <a:lnTo>
                    <a:pt x="5509044" y="456361"/>
                  </a:lnTo>
                  <a:lnTo>
                    <a:pt x="5469674" y="484949"/>
                  </a:lnTo>
                  <a:lnTo>
                    <a:pt x="5444299" y="526453"/>
                  </a:lnTo>
                  <a:lnTo>
                    <a:pt x="5436819" y="574535"/>
                  </a:lnTo>
                  <a:lnTo>
                    <a:pt x="5437429" y="582637"/>
                  </a:lnTo>
                  <a:lnTo>
                    <a:pt x="5448376" y="621792"/>
                  </a:lnTo>
                  <a:lnTo>
                    <a:pt x="5477205" y="660984"/>
                  </a:lnTo>
                  <a:lnTo>
                    <a:pt x="5518874" y="686092"/>
                  </a:lnTo>
                  <a:lnTo>
                    <a:pt x="5558828" y="693140"/>
                  </a:lnTo>
                  <a:lnTo>
                    <a:pt x="5566842" y="693191"/>
                  </a:lnTo>
                  <a:lnTo>
                    <a:pt x="5574792" y="692480"/>
                  </a:lnTo>
                  <a:lnTo>
                    <a:pt x="5613133" y="681431"/>
                  </a:lnTo>
                  <a:lnTo>
                    <a:pt x="5651690" y="653224"/>
                  </a:lnTo>
                  <a:lnTo>
                    <a:pt x="5676900" y="612660"/>
                  </a:lnTo>
                  <a:lnTo>
                    <a:pt x="5684723" y="574535"/>
                  </a:lnTo>
                  <a:lnTo>
                    <a:pt x="5685053" y="565454"/>
                  </a:lnTo>
                  <a:close/>
                </a:path>
                <a:path w="6454775" h="2518410">
                  <a:moveTo>
                    <a:pt x="5784431" y="2332545"/>
                  </a:moveTo>
                  <a:lnTo>
                    <a:pt x="5778195" y="2288286"/>
                  </a:lnTo>
                  <a:lnTo>
                    <a:pt x="5759018" y="2244953"/>
                  </a:lnTo>
                  <a:lnTo>
                    <a:pt x="5729275" y="2208238"/>
                  </a:lnTo>
                  <a:lnTo>
                    <a:pt x="5690768" y="2179866"/>
                  </a:lnTo>
                  <a:lnTo>
                    <a:pt x="5645340" y="2161578"/>
                  </a:lnTo>
                  <a:lnTo>
                    <a:pt x="5594782" y="2155101"/>
                  </a:lnTo>
                  <a:lnTo>
                    <a:pt x="5544248" y="2161578"/>
                  </a:lnTo>
                  <a:lnTo>
                    <a:pt x="5498820" y="2179866"/>
                  </a:lnTo>
                  <a:lnTo>
                    <a:pt x="5460352" y="2208238"/>
                  </a:lnTo>
                  <a:lnTo>
                    <a:pt x="5430621" y="2244953"/>
                  </a:lnTo>
                  <a:lnTo>
                    <a:pt x="5411457" y="2288286"/>
                  </a:lnTo>
                  <a:lnTo>
                    <a:pt x="5404663" y="2336508"/>
                  </a:lnTo>
                  <a:lnTo>
                    <a:pt x="5411457" y="2384717"/>
                  </a:lnTo>
                  <a:lnTo>
                    <a:pt x="5430621" y="2428024"/>
                  </a:lnTo>
                  <a:lnTo>
                    <a:pt x="5460352" y="2464727"/>
                  </a:lnTo>
                  <a:lnTo>
                    <a:pt x="5498820" y="2493073"/>
                  </a:lnTo>
                  <a:lnTo>
                    <a:pt x="5544248" y="2511348"/>
                  </a:lnTo>
                  <a:lnTo>
                    <a:pt x="5594782" y="2517825"/>
                  </a:lnTo>
                  <a:lnTo>
                    <a:pt x="5645340" y="2511348"/>
                  </a:lnTo>
                  <a:lnTo>
                    <a:pt x="5690768" y="2493073"/>
                  </a:lnTo>
                  <a:lnTo>
                    <a:pt x="5729275" y="2464727"/>
                  </a:lnTo>
                  <a:lnTo>
                    <a:pt x="5759018" y="2428024"/>
                  </a:lnTo>
                  <a:lnTo>
                    <a:pt x="5778195" y="2384717"/>
                  </a:lnTo>
                  <a:lnTo>
                    <a:pt x="5784431" y="2340470"/>
                  </a:lnTo>
                  <a:lnTo>
                    <a:pt x="5784431" y="2332545"/>
                  </a:lnTo>
                  <a:close/>
                </a:path>
                <a:path w="6454775" h="2518410">
                  <a:moveTo>
                    <a:pt x="5951677" y="1194714"/>
                  </a:moveTo>
                  <a:lnTo>
                    <a:pt x="5942673" y="1163662"/>
                  </a:lnTo>
                  <a:lnTo>
                    <a:pt x="5917247" y="1136611"/>
                  </a:lnTo>
                  <a:lnTo>
                    <a:pt x="5910694" y="1132801"/>
                  </a:lnTo>
                  <a:lnTo>
                    <a:pt x="5910694" y="1194714"/>
                  </a:lnTo>
                  <a:lnTo>
                    <a:pt x="5904420" y="1209459"/>
                  </a:lnTo>
                  <a:lnTo>
                    <a:pt x="5856300" y="1240358"/>
                  </a:lnTo>
                  <a:lnTo>
                    <a:pt x="5815850" y="1254836"/>
                  </a:lnTo>
                  <a:lnTo>
                    <a:pt x="5765381" y="1267561"/>
                  </a:lnTo>
                  <a:lnTo>
                    <a:pt x="5705602" y="1277683"/>
                  </a:lnTo>
                  <a:lnTo>
                    <a:pt x="5637200" y="1284376"/>
                  </a:lnTo>
                  <a:lnTo>
                    <a:pt x="5560873" y="1286789"/>
                  </a:lnTo>
                  <a:lnTo>
                    <a:pt x="5484546" y="1284376"/>
                  </a:lnTo>
                  <a:lnTo>
                    <a:pt x="5416156" y="1277683"/>
                  </a:lnTo>
                  <a:lnTo>
                    <a:pt x="5356403" y="1267561"/>
                  </a:lnTo>
                  <a:lnTo>
                    <a:pt x="5305958" y="1254836"/>
                  </a:lnTo>
                  <a:lnTo>
                    <a:pt x="5265534" y="1240358"/>
                  </a:lnTo>
                  <a:lnTo>
                    <a:pt x="5217452" y="1209459"/>
                  </a:lnTo>
                  <a:lnTo>
                    <a:pt x="5211178" y="1194714"/>
                  </a:lnTo>
                  <a:lnTo>
                    <a:pt x="5220754" y="1176362"/>
                  </a:lnTo>
                  <a:lnTo>
                    <a:pt x="5248580" y="1157160"/>
                  </a:lnTo>
                  <a:lnTo>
                    <a:pt x="5293360" y="1138669"/>
                  </a:lnTo>
                  <a:lnTo>
                    <a:pt x="5353786" y="1122464"/>
                  </a:lnTo>
                  <a:lnTo>
                    <a:pt x="5353786" y="1184744"/>
                  </a:lnTo>
                  <a:lnTo>
                    <a:pt x="5767946" y="1184744"/>
                  </a:lnTo>
                  <a:lnTo>
                    <a:pt x="5767946" y="1143774"/>
                  </a:lnTo>
                  <a:lnTo>
                    <a:pt x="5766587" y="1143774"/>
                  </a:lnTo>
                  <a:lnTo>
                    <a:pt x="5766587" y="1122464"/>
                  </a:lnTo>
                  <a:lnTo>
                    <a:pt x="5766587" y="1122184"/>
                  </a:lnTo>
                  <a:lnTo>
                    <a:pt x="5827661" y="1138364"/>
                  </a:lnTo>
                  <a:lnTo>
                    <a:pt x="5872912" y="1156919"/>
                  </a:lnTo>
                  <a:lnTo>
                    <a:pt x="5901029" y="1176235"/>
                  </a:lnTo>
                  <a:lnTo>
                    <a:pt x="5910694" y="1194714"/>
                  </a:lnTo>
                  <a:lnTo>
                    <a:pt x="5910694" y="1132801"/>
                  </a:lnTo>
                  <a:lnTo>
                    <a:pt x="5892495" y="1122184"/>
                  </a:lnTo>
                  <a:lnTo>
                    <a:pt x="5877826" y="1113624"/>
                  </a:lnTo>
                  <a:lnTo>
                    <a:pt x="5826798" y="1094778"/>
                  </a:lnTo>
                  <a:lnTo>
                    <a:pt x="5766587" y="1080109"/>
                  </a:lnTo>
                  <a:lnTo>
                    <a:pt x="5766613" y="976985"/>
                  </a:lnTo>
                  <a:lnTo>
                    <a:pt x="5767070" y="972527"/>
                  </a:lnTo>
                  <a:lnTo>
                    <a:pt x="5767946" y="968108"/>
                  </a:lnTo>
                  <a:lnTo>
                    <a:pt x="5767946" y="898715"/>
                  </a:lnTo>
                  <a:lnTo>
                    <a:pt x="5767946" y="897890"/>
                  </a:lnTo>
                  <a:lnTo>
                    <a:pt x="5766727" y="898715"/>
                  </a:lnTo>
                  <a:lnTo>
                    <a:pt x="5766638" y="849553"/>
                  </a:lnTo>
                  <a:lnTo>
                    <a:pt x="5753951" y="803325"/>
                  </a:lnTo>
                  <a:lnTo>
                    <a:pt x="5724728" y="765327"/>
                  </a:lnTo>
                  <a:lnTo>
                    <a:pt x="5683339" y="741159"/>
                  </a:lnTo>
                  <a:lnTo>
                    <a:pt x="5643918" y="734529"/>
                  </a:lnTo>
                  <a:lnTo>
                    <a:pt x="5601919" y="734504"/>
                  </a:lnTo>
                  <a:lnTo>
                    <a:pt x="5559933" y="734529"/>
                  </a:lnTo>
                  <a:lnTo>
                    <a:pt x="5468899" y="734720"/>
                  </a:lnTo>
                  <a:lnTo>
                    <a:pt x="5428221" y="744537"/>
                  </a:lnTo>
                  <a:lnTo>
                    <a:pt x="5393207" y="767461"/>
                  </a:lnTo>
                  <a:lnTo>
                    <a:pt x="5367921" y="800811"/>
                  </a:lnTo>
                  <a:lnTo>
                    <a:pt x="5355285" y="847940"/>
                  </a:lnTo>
                  <a:lnTo>
                    <a:pt x="5353786" y="1080389"/>
                  </a:lnTo>
                  <a:lnTo>
                    <a:pt x="5294046" y="1095082"/>
                  </a:lnTo>
                  <a:lnTo>
                    <a:pt x="5243436" y="1113904"/>
                  </a:lnTo>
                  <a:lnTo>
                    <a:pt x="5204333" y="1136815"/>
                  </a:lnTo>
                  <a:lnTo>
                    <a:pt x="5179136" y="1163764"/>
                  </a:lnTo>
                  <a:lnTo>
                    <a:pt x="5170208" y="1194714"/>
                  </a:lnTo>
                  <a:lnTo>
                    <a:pt x="5175897" y="1219695"/>
                  </a:lnTo>
                  <a:lnTo>
                    <a:pt x="5217871" y="1262011"/>
                  </a:lnTo>
                  <a:lnTo>
                    <a:pt x="5292699" y="1294028"/>
                  </a:lnTo>
                  <a:lnTo>
                    <a:pt x="5339448" y="1306106"/>
                  </a:lnTo>
                  <a:lnTo>
                    <a:pt x="5390832" y="1315554"/>
                  </a:lnTo>
                  <a:lnTo>
                    <a:pt x="5445658" y="1322324"/>
                  </a:lnTo>
                  <a:lnTo>
                    <a:pt x="5502732" y="1326400"/>
                  </a:lnTo>
                  <a:lnTo>
                    <a:pt x="5560873" y="1327759"/>
                  </a:lnTo>
                  <a:lnTo>
                    <a:pt x="5619013" y="1326400"/>
                  </a:lnTo>
                  <a:lnTo>
                    <a:pt x="5676100" y="1322324"/>
                  </a:lnTo>
                  <a:lnTo>
                    <a:pt x="5730951" y="1315554"/>
                  </a:lnTo>
                  <a:lnTo>
                    <a:pt x="5782348" y="1306106"/>
                  </a:lnTo>
                  <a:lnTo>
                    <a:pt x="5829109" y="1294028"/>
                  </a:lnTo>
                  <a:lnTo>
                    <a:pt x="5870054" y="1279321"/>
                  </a:lnTo>
                  <a:lnTo>
                    <a:pt x="5929681" y="1242123"/>
                  </a:lnTo>
                  <a:lnTo>
                    <a:pt x="5945975" y="1219695"/>
                  </a:lnTo>
                  <a:lnTo>
                    <a:pt x="5951677" y="1194714"/>
                  </a:lnTo>
                  <a:close/>
                </a:path>
                <a:path w="6454775" h="2518410">
                  <a:moveTo>
                    <a:pt x="6016828" y="694931"/>
                  </a:moveTo>
                  <a:lnTo>
                    <a:pt x="5999061" y="677151"/>
                  </a:lnTo>
                  <a:lnTo>
                    <a:pt x="5942800" y="677151"/>
                  </a:lnTo>
                  <a:lnTo>
                    <a:pt x="5942800" y="623760"/>
                  </a:lnTo>
                  <a:lnTo>
                    <a:pt x="5925020" y="605993"/>
                  </a:lnTo>
                  <a:lnTo>
                    <a:pt x="5919584" y="605993"/>
                  </a:lnTo>
                  <a:lnTo>
                    <a:pt x="5901817" y="623760"/>
                  </a:lnTo>
                  <a:lnTo>
                    <a:pt x="5901817" y="677151"/>
                  </a:lnTo>
                  <a:lnTo>
                    <a:pt x="5848426" y="677151"/>
                  </a:lnTo>
                  <a:lnTo>
                    <a:pt x="5830646" y="694931"/>
                  </a:lnTo>
                  <a:lnTo>
                    <a:pt x="5830646" y="700366"/>
                  </a:lnTo>
                  <a:lnTo>
                    <a:pt x="5848426" y="718134"/>
                  </a:lnTo>
                  <a:lnTo>
                    <a:pt x="5901817" y="718134"/>
                  </a:lnTo>
                  <a:lnTo>
                    <a:pt x="5901817" y="771385"/>
                  </a:lnTo>
                  <a:lnTo>
                    <a:pt x="5919584" y="789165"/>
                  </a:lnTo>
                  <a:lnTo>
                    <a:pt x="5925020" y="789165"/>
                  </a:lnTo>
                  <a:lnTo>
                    <a:pt x="5942800" y="771385"/>
                  </a:lnTo>
                  <a:lnTo>
                    <a:pt x="5942800" y="718134"/>
                  </a:lnTo>
                  <a:lnTo>
                    <a:pt x="5999061" y="718134"/>
                  </a:lnTo>
                  <a:lnTo>
                    <a:pt x="6016828" y="700366"/>
                  </a:lnTo>
                  <a:lnTo>
                    <a:pt x="6016828" y="694931"/>
                  </a:lnTo>
                  <a:close/>
                </a:path>
                <a:path w="6454775" h="2518410">
                  <a:moveTo>
                    <a:pt x="6454622" y="867232"/>
                  </a:moveTo>
                  <a:lnTo>
                    <a:pt x="6453327" y="819023"/>
                  </a:lnTo>
                  <a:lnTo>
                    <a:pt x="6449339" y="769683"/>
                  </a:lnTo>
                  <a:lnTo>
                    <a:pt x="6442773" y="721258"/>
                  </a:lnTo>
                  <a:lnTo>
                    <a:pt x="6433718" y="673798"/>
                  </a:lnTo>
                  <a:lnTo>
                    <a:pt x="6422225" y="627380"/>
                  </a:lnTo>
                  <a:lnTo>
                    <a:pt x="6408382" y="582079"/>
                  </a:lnTo>
                  <a:lnTo>
                    <a:pt x="6392253" y="537959"/>
                  </a:lnTo>
                  <a:lnTo>
                    <a:pt x="6373914" y="495071"/>
                  </a:lnTo>
                  <a:lnTo>
                    <a:pt x="6353442" y="453504"/>
                  </a:lnTo>
                  <a:lnTo>
                    <a:pt x="6330886" y="413308"/>
                  </a:lnTo>
                  <a:lnTo>
                    <a:pt x="6309728" y="379907"/>
                  </a:lnTo>
                  <a:lnTo>
                    <a:pt x="6309728" y="867232"/>
                  </a:lnTo>
                  <a:lnTo>
                    <a:pt x="6309728" y="871093"/>
                  </a:lnTo>
                  <a:lnTo>
                    <a:pt x="6308318" y="916660"/>
                  </a:lnTo>
                  <a:lnTo>
                    <a:pt x="6303988" y="963307"/>
                  </a:lnTo>
                  <a:lnTo>
                    <a:pt x="6296863" y="1009078"/>
                  </a:lnTo>
                  <a:lnTo>
                    <a:pt x="6287033" y="1053846"/>
                  </a:lnTo>
                  <a:lnTo>
                    <a:pt x="6274587" y="1097534"/>
                  </a:lnTo>
                  <a:lnTo>
                    <a:pt x="6259601" y="1140053"/>
                  </a:lnTo>
                  <a:lnTo>
                    <a:pt x="6242164" y="1181277"/>
                  </a:lnTo>
                  <a:lnTo>
                    <a:pt x="6222352" y="1221130"/>
                  </a:lnTo>
                  <a:lnTo>
                    <a:pt x="6200254" y="1259509"/>
                  </a:lnTo>
                  <a:lnTo>
                    <a:pt x="6175946" y="1296314"/>
                  </a:lnTo>
                  <a:lnTo>
                    <a:pt x="6149530" y="1331455"/>
                  </a:lnTo>
                  <a:lnTo>
                    <a:pt x="6121070" y="1364818"/>
                  </a:lnTo>
                  <a:lnTo>
                    <a:pt x="6090653" y="1396326"/>
                  </a:lnTo>
                  <a:lnTo>
                    <a:pt x="6058370" y="1425867"/>
                  </a:lnTo>
                  <a:lnTo>
                    <a:pt x="6024296" y="1453362"/>
                  </a:lnTo>
                  <a:lnTo>
                    <a:pt x="5988520" y="1478686"/>
                  </a:lnTo>
                  <a:lnTo>
                    <a:pt x="5951118" y="1501775"/>
                  </a:lnTo>
                  <a:lnTo>
                    <a:pt x="5912193" y="1522501"/>
                  </a:lnTo>
                  <a:lnTo>
                    <a:pt x="5871807" y="1540776"/>
                  </a:lnTo>
                  <a:lnTo>
                    <a:pt x="5830049" y="1556512"/>
                  </a:lnTo>
                  <a:lnTo>
                    <a:pt x="5787009" y="1569605"/>
                  </a:lnTo>
                  <a:lnTo>
                    <a:pt x="5742762" y="1579956"/>
                  </a:lnTo>
                  <a:lnTo>
                    <a:pt x="5697398" y="1587474"/>
                  </a:lnTo>
                  <a:lnTo>
                    <a:pt x="5651004" y="1592059"/>
                  </a:lnTo>
                  <a:lnTo>
                    <a:pt x="5603646" y="1593596"/>
                  </a:lnTo>
                  <a:lnTo>
                    <a:pt x="5556212" y="1592059"/>
                  </a:lnTo>
                  <a:lnTo>
                    <a:pt x="5509565" y="1587474"/>
                  </a:lnTo>
                  <a:lnTo>
                    <a:pt x="5463819" y="1579956"/>
                  </a:lnTo>
                  <a:lnTo>
                    <a:pt x="5419052" y="1569605"/>
                  </a:lnTo>
                  <a:lnTo>
                    <a:pt x="5375364" y="1556512"/>
                  </a:lnTo>
                  <a:lnTo>
                    <a:pt x="5332869" y="1540776"/>
                  </a:lnTo>
                  <a:lnTo>
                    <a:pt x="5291645" y="1522501"/>
                  </a:lnTo>
                  <a:lnTo>
                    <a:pt x="5251805" y="1501775"/>
                  </a:lnTo>
                  <a:lnTo>
                    <a:pt x="5213439" y="1478686"/>
                  </a:lnTo>
                  <a:lnTo>
                    <a:pt x="5176634" y="1453362"/>
                  </a:lnTo>
                  <a:lnTo>
                    <a:pt x="5141506" y="1425867"/>
                  </a:lnTo>
                  <a:lnTo>
                    <a:pt x="5108143" y="1396326"/>
                  </a:lnTo>
                  <a:lnTo>
                    <a:pt x="5076647" y="1364818"/>
                  </a:lnTo>
                  <a:lnTo>
                    <a:pt x="5047107" y="1331455"/>
                  </a:lnTo>
                  <a:lnTo>
                    <a:pt x="5019624" y="1296314"/>
                  </a:lnTo>
                  <a:lnTo>
                    <a:pt x="4994300" y="1259509"/>
                  </a:lnTo>
                  <a:lnTo>
                    <a:pt x="4971237" y="1221130"/>
                  </a:lnTo>
                  <a:lnTo>
                    <a:pt x="4950511" y="1181277"/>
                  </a:lnTo>
                  <a:lnTo>
                    <a:pt x="4932235" y="1140053"/>
                  </a:lnTo>
                  <a:lnTo>
                    <a:pt x="4916500" y="1097534"/>
                  </a:lnTo>
                  <a:lnTo>
                    <a:pt x="4903419" y="1053846"/>
                  </a:lnTo>
                  <a:lnTo>
                    <a:pt x="4893068" y="1009078"/>
                  </a:lnTo>
                  <a:lnTo>
                    <a:pt x="4885550" y="963307"/>
                  </a:lnTo>
                  <a:lnTo>
                    <a:pt x="4880965" y="916660"/>
                  </a:lnTo>
                  <a:lnTo>
                    <a:pt x="4879479" y="871093"/>
                  </a:lnTo>
                  <a:lnTo>
                    <a:pt x="4879492" y="867232"/>
                  </a:lnTo>
                  <a:lnTo>
                    <a:pt x="4880965" y="821766"/>
                  </a:lnTo>
                  <a:lnTo>
                    <a:pt x="4885550" y="775106"/>
                  </a:lnTo>
                  <a:lnTo>
                    <a:pt x="4893068" y="729348"/>
                  </a:lnTo>
                  <a:lnTo>
                    <a:pt x="4903419" y="684568"/>
                  </a:lnTo>
                  <a:lnTo>
                    <a:pt x="4916500" y="640880"/>
                  </a:lnTo>
                  <a:lnTo>
                    <a:pt x="4932235" y="598373"/>
                  </a:lnTo>
                  <a:lnTo>
                    <a:pt x="4950511" y="557136"/>
                  </a:lnTo>
                  <a:lnTo>
                    <a:pt x="4971237" y="517283"/>
                  </a:lnTo>
                  <a:lnTo>
                    <a:pt x="4994300" y="478917"/>
                  </a:lnTo>
                  <a:lnTo>
                    <a:pt x="5019624" y="442099"/>
                  </a:lnTo>
                  <a:lnTo>
                    <a:pt x="5047107" y="406971"/>
                  </a:lnTo>
                  <a:lnTo>
                    <a:pt x="5076647" y="373595"/>
                  </a:lnTo>
                  <a:lnTo>
                    <a:pt x="5108143" y="342087"/>
                  </a:lnTo>
                  <a:lnTo>
                    <a:pt x="5141506" y="312547"/>
                  </a:lnTo>
                  <a:lnTo>
                    <a:pt x="5176634" y="285064"/>
                  </a:lnTo>
                  <a:lnTo>
                    <a:pt x="5213439" y="259727"/>
                  </a:lnTo>
                  <a:lnTo>
                    <a:pt x="5251805" y="236651"/>
                  </a:lnTo>
                  <a:lnTo>
                    <a:pt x="5291645" y="215925"/>
                  </a:lnTo>
                  <a:lnTo>
                    <a:pt x="5332869" y="197637"/>
                  </a:lnTo>
                  <a:lnTo>
                    <a:pt x="5375364" y="181902"/>
                  </a:lnTo>
                  <a:lnTo>
                    <a:pt x="5419052" y="168808"/>
                  </a:lnTo>
                  <a:lnTo>
                    <a:pt x="5463819" y="158457"/>
                  </a:lnTo>
                  <a:lnTo>
                    <a:pt x="5509565" y="150939"/>
                  </a:lnTo>
                  <a:lnTo>
                    <a:pt x="5556212" y="146367"/>
                  </a:lnTo>
                  <a:lnTo>
                    <a:pt x="5603646" y="144818"/>
                  </a:lnTo>
                  <a:lnTo>
                    <a:pt x="5651004" y="146367"/>
                  </a:lnTo>
                  <a:lnTo>
                    <a:pt x="5697398" y="150939"/>
                  </a:lnTo>
                  <a:lnTo>
                    <a:pt x="5742762" y="158457"/>
                  </a:lnTo>
                  <a:lnTo>
                    <a:pt x="5787009" y="168808"/>
                  </a:lnTo>
                  <a:lnTo>
                    <a:pt x="5830049" y="181902"/>
                  </a:lnTo>
                  <a:lnTo>
                    <a:pt x="5871807" y="197637"/>
                  </a:lnTo>
                  <a:lnTo>
                    <a:pt x="5912193" y="215925"/>
                  </a:lnTo>
                  <a:lnTo>
                    <a:pt x="5951118" y="236651"/>
                  </a:lnTo>
                  <a:lnTo>
                    <a:pt x="5988520" y="259727"/>
                  </a:lnTo>
                  <a:lnTo>
                    <a:pt x="6024296" y="285064"/>
                  </a:lnTo>
                  <a:lnTo>
                    <a:pt x="6058370" y="312547"/>
                  </a:lnTo>
                  <a:lnTo>
                    <a:pt x="6090653" y="342087"/>
                  </a:lnTo>
                  <a:lnTo>
                    <a:pt x="6121070" y="373595"/>
                  </a:lnTo>
                  <a:lnTo>
                    <a:pt x="6149530" y="406971"/>
                  </a:lnTo>
                  <a:lnTo>
                    <a:pt x="6175946" y="442099"/>
                  </a:lnTo>
                  <a:lnTo>
                    <a:pt x="6200254" y="478917"/>
                  </a:lnTo>
                  <a:lnTo>
                    <a:pt x="6222352" y="517283"/>
                  </a:lnTo>
                  <a:lnTo>
                    <a:pt x="6242164" y="557136"/>
                  </a:lnTo>
                  <a:lnTo>
                    <a:pt x="6259601" y="598373"/>
                  </a:lnTo>
                  <a:lnTo>
                    <a:pt x="6274587" y="640880"/>
                  </a:lnTo>
                  <a:lnTo>
                    <a:pt x="6287033" y="684568"/>
                  </a:lnTo>
                  <a:lnTo>
                    <a:pt x="6296863" y="729348"/>
                  </a:lnTo>
                  <a:lnTo>
                    <a:pt x="6303988" y="775106"/>
                  </a:lnTo>
                  <a:lnTo>
                    <a:pt x="6308318" y="821766"/>
                  </a:lnTo>
                  <a:lnTo>
                    <a:pt x="6309728" y="867232"/>
                  </a:lnTo>
                  <a:lnTo>
                    <a:pt x="6309728" y="379907"/>
                  </a:lnTo>
                  <a:lnTo>
                    <a:pt x="6279845" y="337312"/>
                  </a:lnTo>
                  <a:lnTo>
                    <a:pt x="6251511" y="301637"/>
                  </a:lnTo>
                  <a:lnTo>
                    <a:pt x="6221387" y="267614"/>
                  </a:lnTo>
                  <a:lnTo>
                    <a:pt x="6189548" y="235305"/>
                  </a:lnTo>
                  <a:lnTo>
                    <a:pt x="6156071" y="204774"/>
                  </a:lnTo>
                  <a:lnTo>
                    <a:pt x="6121019" y="176085"/>
                  </a:lnTo>
                  <a:lnTo>
                    <a:pt x="6084455" y="149313"/>
                  </a:lnTo>
                  <a:lnTo>
                    <a:pt x="6046470" y="124510"/>
                  </a:lnTo>
                  <a:lnTo>
                    <a:pt x="6007125" y="101752"/>
                  </a:lnTo>
                  <a:lnTo>
                    <a:pt x="5966498" y="81114"/>
                  </a:lnTo>
                  <a:lnTo>
                    <a:pt x="5924651" y="62649"/>
                  </a:lnTo>
                  <a:lnTo>
                    <a:pt x="5881662" y="46431"/>
                  </a:lnTo>
                  <a:lnTo>
                    <a:pt x="5837593" y="32524"/>
                  </a:lnTo>
                  <a:lnTo>
                    <a:pt x="5792521" y="20993"/>
                  </a:lnTo>
                  <a:lnTo>
                    <a:pt x="5746521" y="11912"/>
                  </a:lnTo>
                  <a:lnTo>
                    <a:pt x="5699671" y="5346"/>
                  </a:lnTo>
                  <a:lnTo>
                    <a:pt x="5652020" y="1346"/>
                  </a:lnTo>
                  <a:lnTo>
                    <a:pt x="5603646" y="0"/>
                  </a:lnTo>
                  <a:lnTo>
                    <a:pt x="5555132" y="1257"/>
                  </a:lnTo>
                  <a:lnTo>
                    <a:pt x="5507406" y="4991"/>
                  </a:lnTo>
                  <a:lnTo>
                    <a:pt x="5460517" y="11137"/>
                  </a:lnTo>
                  <a:lnTo>
                    <a:pt x="5414543" y="19634"/>
                  </a:lnTo>
                  <a:lnTo>
                    <a:pt x="5369522" y="30429"/>
                  </a:lnTo>
                  <a:lnTo>
                    <a:pt x="5325529" y="43459"/>
                  </a:lnTo>
                  <a:lnTo>
                    <a:pt x="5282628" y="58661"/>
                  </a:lnTo>
                  <a:lnTo>
                    <a:pt x="5240871" y="75971"/>
                  </a:lnTo>
                  <a:lnTo>
                    <a:pt x="5200320" y="95338"/>
                  </a:lnTo>
                  <a:lnTo>
                    <a:pt x="5161038" y="116700"/>
                  </a:lnTo>
                  <a:lnTo>
                    <a:pt x="5123091" y="139979"/>
                  </a:lnTo>
                  <a:lnTo>
                    <a:pt x="5086528" y="165138"/>
                  </a:lnTo>
                  <a:lnTo>
                    <a:pt x="5051412" y="192112"/>
                  </a:lnTo>
                  <a:lnTo>
                    <a:pt x="5017795" y="220840"/>
                  </a:lnTo>
                  <a:lnTo>
                    <a:pt x="4985766" y="251244"/>
                  </a:lnTo>
                  <a:lnTo>
                    <a:pt x="4955349" y="283286"/>
                  </a:lnTo>
                  <a:lnTo>
                    <a:pt x="4926635" y="316903"/>
                  </a:lnTo>
                  <a:lnTo>
                    <a:pt x="4899660" y="352018"/>
                  </a:lnTo>
                  <a:lnTo>
                    <a:pt x="4874501" y="388581"/>
                  </a:lnTo>
                  <a:lnTo>
                    <a:pt x="4851222" y="426542"/>
                  </a:lnTo>
                  <a:lnTo>
                    <a:pt x="4829861" y="465836"/>
                  </a:lnTo>
                  <a:lnTo>
                    <a:pt x="4810493" y="506387"/>
                  </a:lnTo>
                  <a:lnTo>
                    <a:pt x="4793183" y="548144"/>
                  </a:lnTo>
                  <a:lnTo>
                    <a:pt x="4777981" y="591058"/>
                  </a:lnTo>
                  <a:lnTo>
                    <a:pt x="4764964" y="635050"/>
                  </a:lnTo>
                  <a:lnTo>
                    <a:pt x="4754169" y="680072"/>
                  </a:lnTo>
                  <a:lnTo>
                    <a:pt x="4745660" y="726059"/>
                  </a:lnTo>
                  <a:lnTo>
                    <a:pt x="4739513" y="772947"/>
                  </a:lnTo>
                  <a:lnTo>
                    <a:pt x="4735779" y="820686"/>
                  </a:lnTo>
                  <a:lnTo>
                    <a:pt x="4734585" y="867232"/>
                  </a:lnTo>
                  <a:lnTo>
                    <a:pt x="4734585" y="871093"/>
                  </a:lnTo>
                  <a:lnTo>
                    <a:pt x="4735931" y="918718"/>
                  </a:lnTo>
                  <a:lnTo>
                    <a:pt x="4740097" y="967562"/>
                  </a:lnTo>
                  <a:lnTo>
                    <a:pt x="4746942" y="1015682"/>
                  </a:lnTo>
                  <a:lnTo>
                    <a:pt x="4756404" y="1062964"/>
                  </a:lnTo>
                  <a:lnTo>
                    <a:pt x="4768418" y="1109345"/>
                  </a:lnTo>
                  <a:lnTo>
                    <a:pt x="4782909" y="1154722"/>
                  </a:lnTo>
                  <a:lnTo>
                    <a:pt x="4799800" y="1199007"/>
                  </a:lnTo>
                  <a:lnTo>
                    <a:pt x="4819027" y="1242136"/>
                  </a:lnTo>
                  <a:lnTo>
                    <a:pt x="4840516" y="1283995"/>
                  </a:lnTo>
                  <a:lnTo>
                    <a:pt x="4864201" y="1324521"/>
                  </a:lnTo>
                  <a:lnTo>
                    <a:pt x="4890008" y="1363599"/>
                  </a:lnTo>
                  <a:lnTo>
                    <a:pt x="4917872" y="1401178"/>
                  </a:lnTo>
                  <a:lnTo>
                    <a:pt x="4947704" y="1437144"/>
                  </a:lnTo>
                  <a:lnTo>
                    <a:pt x="4979454" y="1471422"/>
                  </a:lnTo>
                  <a:lnTo>
                    <a:pt x="5013033" y="1503921"/>
                  </a:lnTo>
                  <a:lnTo>
                    <a:pt x="5048389" y="1534566"/>
                  </a:lnTo>
                  <a:lnTo>
                    <a:pt x="5085448" y="1563255"/>
                  </a:lnTo>
                  <a:lnTo>
                    <a:pt x="5124120" y="1589900"/>
                  </a:lnTo>
                  <a:lnTo>
                    <a:pt x="5164353" y="1614436"/>
                  </a:lnTo>
                  <a:lnTo>
                    <a:pt x="5206073" y="1636763"/>
                  </a:lnTo>
                  <a:lnTo>
                    <a:pt x="5249215" y="1656778"/>
                  </a:lnTo>
                  <a:lnTo>
                    <a:pt x="5293690" y="1674431"/>
                  </a:lnTo>
                  <a:lnTo>
                    <a:pt x="5339435" y="1689608"/>
                  </a:lnTo>
                  <a:lnTo>
                    <a:pt x="5386387" y="1702231"/>
                  </a:lnTo>
                  <a:lnTo>
                    <a:pt x="5602681" y="2062784"/>
                  </a:lnTo>
                  <a:lnTo>
                    <a:pt x="5604535" y="2062784"/>
                  </a:lnTo>
                  <a:lnTo>
                    <a:pt x="5802820" y="1702231"/>
                  </a:lnTo>
                  <a:lnTo>
                    <a:pt x="5849772" y="1689608"/>
                  </a:lnTo>
                  <a:lnTo>
                    <a:pt x="5895518" y="1674431"/>
                  </a:lnTo>
                  <a:lnTo>
                    <a:pt x="5940006" y="1656778"/>
                  </a:lnTo>
                  <a:lnTo>
                    <a:pt x="5983135" y="1636763"/>
                  </a:lnTo>
                  <a:lnTo>
                    <a:pt x="6024854" y="1614436"/>
                  </a:lnTo>
                  <a:lnTo>
                    <a:pt x="6059030" y="1593596"/>
                  </a:lnTo>
                  <a:lnTo>
                    <a:pt x="6103772" y="1563255"/>
                  </a:lnTo>
                  <a:lnTo>
                    <a:pt x="6140818" y="1534566"/>
                  </a:lnTo>
                  <a:lnTo>
                    <a:pt x="6176175" y="1503921"/>
                  </a:lnTo>
                  <a:lnTo>
                    <a:pt x="6209754" y="1471422"/>
                  </a:lnTo>
                  <a:lnTo>
                    <a:pt x="6241504" y="1437144"/>
                  </a:lnTo>
                  <a:lnTo>
                    <a:pt x="6271349" y="1401178"/>
                  </a:lnTo>
                  <a:lnTo>
                    <a:pt x="6299200" y="1363599"/>
                  </a:lnTo>
                  <a:lnTo>
                    <a:pt x="6325006" y="1324521"/>
                  </a:lnTo>
                  <a:lnTo>
                    <a:pt x="6348692" y="1283995"/>
                  </a:lnTo>
                  <a:lnTo>
                    <a:pt x="6370180" y="1242136"/>
                  </a:lnTo>
                  <a:lnTo>
                    <a:pt x="6389408" y="1199007"/>
                  </a:lnTo>
                  <a:lnTo>
                    <a:pt x="6406299" y="1154722"/>
                  </a:lnTo>
                  <a:lnTo>
                    <a:pt x="6420790" y="1109345"/>
                  </a:lnTo>
                  <a:lnTo>
                    <a:pt x="6432804" y="1062964"/>
                  </a:lnTo>
                  <a:lnTo>
                    <a:pt x="6442265" y="1015682"/>
                  </a:lnTo>
                  <a:lnTo>
                    <a:pt x="6449123" y="967562"/>
                  </a:lnTo>
                  <a:lnTo>
                    <a:pt x="6453276" y="918718"/>
                  </a:lnTo>
                  <a:lnTo>
                    <a:pt x="6454622" y="871093"/>
                  </a:lnTo>
                  <a:lnTo>
                    <a:pt x="6454622" y="867232"/>
                  </a:lnTo>
                  <a:close/>
                </a:path>
              </a:pathLst>
            </a:custGeom>
            <a:solidFill>
              <a:srgbClr val="3B4275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0" y="1290"/>
            <a:ext cx="12125110" cy="5659959"/>
            <a:chOff x="0" y="596"/>
            <a:chExt cx="18192403" cy="8492151"/>
          </a:xfrm>
        </p:grpSpPr>
        <p:sp>
          <p:nvSpPr>
            <p:cNvPr id="9" name="object 9"/>
            <p:cNvSpPr/>
            <p:nvPr/>
          </p:nvSpPr>
          <p:spPr>
            <a:xfrm>
              <a:off x="0" y="596"/>
              <a:ext cx="8573770" cy="2340610"/>
            </a:xfrm>
            <a:custGeom>
              <a:avLst/>
              <a:gdLst/>
              <a:ahLst/>
              <a:cxnLst/>
              <a:rect l="l" t="t" r="r" b="b"/>
              <a:pathLst>
                <a:path w="8573770" h="2340610">
                  <a:moveTo>
                    <a:pt x="8573478" y="0"/>
                  </a:moveTo>
                  <a:lnTo>
                    <a:pt x="0" y="0"/>
                  </a:lnTo>
                  <a:lnTo>
                    <a:pt x="0" y="933450"/>
                  </a:lnTo>
                  <a:lnTo>
                    <a:pt x="0" y="1085850"/>
                  </a:lnTo>
                  <a:lnTo>
                    <a:pt x="0" y="2188210"/>
                  </a:lnTo>
                  <a:lnTo>
                    <a:pt x="0" y="2340610"/>
                  </a:lnTo>
                  <a:lnTo>
                    <a:pt x="1048169" y="2340610"/>
                  </a:lnTo>
                  <a:lnTo>
                    <a:pt x="1048169" y="1085850"/>
                  </a:lnTo>
                  <a:lnTo>
                    <a:pt x="8573478" y="1085850"/>
                  </a:lnTo>
                  <a:lnTo>
                    <a:pt x="8573478" y="0"/>
                  </a:lnTo>
                  <a:close/>
                </a:path>
              </a:pathLst>
            </a:custGeom>
            <a:solidFill>
              <a:srgbClr val="3B4275"/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27919" y="3965885"/>
              <a:ext cx="9264484" cy="452686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56053" y="2248746"/>
            <a:ext cx="5038893" cy="4156563"/>
          </a:xfrm>
          <a:prstGeom prst="rect">
            <a:avLst/>
          </a:prstGeom>
        </p:spPr>
        <p:txBody>
          <a:bodyPr vert="horz" wrap="square" lIns="0" tIns="8041" rIns="0" bIns="0" rtlCol="0">
            <a:spAutoFit/>
          </a:bodyPr>
          <a:lstStyle/>
          <a:p>
            <a:pPr marL="8465" marR="3386">
              <a:lnSpc>
                <a:spcPct val="108000"/>
              </a:lnSpc>
              <a:spcBef>
                <a:spcPts val="63"/>
              </a:spcBef>
            </a:pPr>
            <a:r>
              <a:rPr sz="1466" spc="-7" dirty="0">
                <a:solidFill>
                  <a:srgbClr val="040405"/>
                </a:solidFill>
                <a:latin typeface="Verdana"/>
                <a:cs typeface="Verdana"/>
              </a:rPr>
              <a:t>Cyber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13" dirty="0">
                <a:solidFill>
                  <a:srgbClr val="040405"/>
                </a:solidFill>
                <a:latin typeface="Verdana"/>
                <a:cs typeface="Verdana"/>
              </a:rPr>
              <a:t>Ambassador</a:t>
            </a:r>
            <a:r>
              <a:rPr lang="en-IN" sz="1466" spc="-13" dirty="0">
                <a:solidFill>
                  <a:srgbClr val="040405"/>
                </a:solidFill>
                <a:latin typeface="Verdana"/>
                <a:cs typeface="Verdana"/>
              </a:rPr>
              <a:t> Platform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3" dirty="0">
                <a:solidFill>
                  <a:srgbClr val="040405"/>
                </a:solidFill>
                <a:latin typeface="Verdana"/>
                <a:cs typeface="Verdana"/>
              </a:rPr>
              <a:t>Program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67" dirty="0">
                <a:solidFill>
                  <a:srgbClr val="040405"/>
                </a:solidFill>
                <a:latin typeface="Verdana"/>
                <a:cs typeface="Verdana"/>
              </a:rPr>
              <a:t>(CAP)</a:t>
            </a:r>
            <a:r>
              <a:rPr sz="1466" spc="-103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10" dirty="0">
                <a:solidFill>
                  <a:srgbClr val="040405"/>
                </a:solidFill>
                <a:latin typeface="Verdana"/>
                <a:cs typeface="Verdana"/>
              </a:rPr>
              <a:t>is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7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63" dirty="0">
                <a:solidFill>
                  <a:srgbClr val="040405"/>
                </a:solidFill>
                <a:latin typeface="Verdana"/>
                <a:cs typeface="Verdana"/>
              </a:rPr>
              <a:t>training</a:t>
            </a:r>
            <a:r>
              <a:rPr sz="1466" spc="-103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program </a:t>
            </a:r>
            <a:r>
              <a:rPr sz="1466" spc="-5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" dirty="0">
                <a:solidFill>
                  <a:srgbClr val="040405"/>
                </a:solidFill>
                <a:latin typeface="Verdana"/>
                <a:cs typeface="Verdana"/>
              </a:rPr>
              <a:t>w</a:t>
            </a:r>
            <a:r>
              <a:rPr sz="1466" spc="-70" dirty="0">
                <a:solidFill>
                  <a:srgbClr val="040405"/>
                </a:solidFill>
                <a:latin typeface="Verdana"/>
                <a:cs typeface="Verdana"/>
              </a:rPr>
              <a:t>i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3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13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u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50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dirty="0">
                <a:solidFill>
                  <a:srgbClr val="040405"/>
                </a:solidFill>
                <a:latin typeface="Verdana"/>
                <a:cs typeface="Verdana"/>
              </a:rPr>
              <a:t>f</a:t>
            </a:r>
            <a:r>
              <a:rPr sz="1466" spc="-100" dirty="0">
                <a:solidFill>
                  <a:srgbClr val="040405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110" dirty="0">
                <a:solidFill>
                  <a:srgbClr val="040405"/>
                </a:solidFill>
                <a:latin typeface="Verdana"/>
                <a:cs typeface="Verdana"/>
              </a:rPr>
              <a:t>m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13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oo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140" dirty="0">
                <a:solidFill>
                  <a:srgbClr val="040405"/>
                </a:solidFill>
                <a:latin typeface="Verdana"/>
                <a:cs typeface="Verdana"/>
              </a:rPr>
              <a:t>,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60" dirty="0">
                <a:solidFill>
                  <a:srgbClr val="040405"/>
                </a:solidFill>
                <a:latin typeface="Verdana"/>
                <a:cs typeface="Verdana"/>
              </a:rPr>
              <a:t>h  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oo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" dirty="0">
                <a:solidFill>
                  <a:srgbClr val="040405"/>
                </a:solidFill>
                <a:latin typeface="Verdana"/>
                <a:cs typeface="Verdana"/>
              </a:rPr>
              <a:t>w</a:t>
            </a:r>
            <a:r>
              <a:rPr sz="1466" spc="-70" dirty="0">
                <a:solidFill>
                  <a:srgbClr val="040405"/>
                </a:solidFill>
                <a:latin typeface="Verdana"/>
                <a:cs typeface="Verdana"/>
              </a:rPr>
              <a:t>i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3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3" dirty="0">
                <a:solidFill>
                  <a:srgbClr val="040405"/>
                </a:solidFill>
                <a:latin typeface="Verdana"/>
                <a:cs typeface="Verdana"/>
              </a:rPr>
              <a:t>w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0" dirty="0">
                <a:solidFill>
                  <a:srgbClr val="040405"/>
                </a:solidFill>
                <a:latin typeface="Verdana"/>
                <a:cs typeface="Verdana"/>
              </a:rPr>
              <a:t>r</a:t>
            </a:r>
            <a:r>
              <a:rPr sz="1466" spc="50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lang="en-IN" sz="1466" spc="-107" dirty="0">
                <a:solidFill>
                  <a:srgbClr val="040405"/>
                </a:solidFill>
                <a:latin typeface="Verdana"/>
                <a:cs typeface="Verdana"/>
              </a:rPr>
              <a:t> and 4 students </a:t>
            </a:r>
            <a:r>
              <a:rPr sz="1466" spc="-3" dirty="0">
                <a:solidFill>
                  <a:srgbClr val="040405"/>
                </a:solidFill>
                <a:latin typeface="Verdana"/>
                <a:cs typeface="Verdana"/>
              </a:rPr>
              <a:t>w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0" dirty="0">
                <a:solidFill>
                  <a:srgbClr val="040405"/>
                </a:solidFill>
                <a:latin typeface="Verdana"/>
                <a:cs typeface="Verdana"/>
              </a:rPr>
              <a:t>r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110" dirty="0">
                <a:solidFill>
                  <a:srgbClr val="040405"/>
                </a:solidFill>
                <a:latin typeface="Verdana"/>
                <a:cs typeface="Verdana"/>
              </a:rPr>
              <a:t>m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70" dirty="0">
                <a:solidFill>
                  <a:srgbClr val="040405"/>
                </a:solidFill>
                <a:latin typeface="Verdana"/>
                <a:cs typeface="Verdana"/>
              </a:rPr>
              <a:t>i</a:t>
            </a:r>
            <a:r>
              <a:rPr sz="1466" spc="40" dirty="0">
                <a:solidFill>
                  <a:srgbClr val="040405"/>
                </a:solidFill>
                <a:latin typeface="Verdana"/>
                <a:cs typeface="Verdana"/>
              </a:rPr>
              <a:t>s  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13" dirty="0">
                <a:solidFill>
                  <a:srgbClr val="040405"/>
                </a:solidFill>
                <a:latin typeface="Verdana"/>
                <a:cs typeface="Verdana"/>
              </a:rPr>
              <a:t>m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p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3" dirty="0">
                <a:solidFill>
                  <a:srgbClr val="040405"/>
                </a:solidFill>
                <a:latin typeface="Verdana"/>
                <a:cs typeface="Verdana"/>
              </a:rPr>
              <a:t>w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0" dirty="0">
                <a:solidFill>
                  <a:srgbClr val="040405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13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-70" dirty="0">
                <a:solidFill>
                  <a:srgbClr val="040405"/>
                </a:solidFill>
                <a:latin typeface="Verdana"/>
                <a:cs typeface="Verdana"/>
              </a:rPr>
              <a:t>i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100" dirty="0">
                <a:solidFill>
                  <a:srgbClr val="040405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50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70" dirty="0">
                <a:solidFill>
                  <a:srgbClr val="040405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-100" dirty="0">
                <a:solidFill>
                  <a:srgbClr val="040405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83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d  </a:t>
            </a:r>
            <a:r>
              <a:rPr sz="1466" spc="13" dirty="0">
                <a:solidFill>
                  <a:srgbClr val="040405"/>
                </a:solidFill>
                <a:latin typeface="Verdana"/>
                <a:cs typeface="Verdana"/>
              </a:rPr>
              <a:t>also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17" dirty="0">
                <a:solidFill>
                  <a:srgbClr val="040405"/>
                </a:solidFill>
                <a:latin typeface="Verdana"/>
                <a:cs typeface="Verdana"/>
              </a:rPr>
              <a:t>promote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0" dirty="0">
                <a:solidFill>
                  <a:srgbClr val="040405"/>
                </a:solidFill>
                <a:latin typeface="Verdana"/>
                <a:cs typeface="Verdana"/>
              </a:rPr>
              <a:t>the</a:t>
            </a:r>
            <a:r>
              <a:rPr sz="1466" spc="-103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20" dirty="0">
                <a:solidFill>
                  <a:srgbClr val="040405"/>
                </a:solidFill>
                <a:latin typeface="Verdana"/>
                <a:cs typeface="Verdana"/>
              </a:rPr>
              <a:t>positive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use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20" dirty="0">
                <a:solidFill>
                  <a:srgbClr val="040405"/>
                </a:solidFill>
                <a:latin typeface="Verdana"/>
                <a:cs typeface="Verdana"/>
              </a:rPr>
              <a:t>of</a:t>
            </a:r>
            <a:r>
              <a:rPr sz="1466" spc="-103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47" dirty="0">
                <a:solidFill>
                  <a:srgbClr val="040405"/>
                </a:solidFill>
                <a:latin typeface="Verdana"/>
                <a:cs typeface="Verdana"/>
              </a:rPr>
              <a:t>internet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7" dirty="0">
                <a:solidFill>
                  <a:srgbClr val="040405"/>
                </a:solidFill>
                <a:latin typeface="Verdana"/>
                <a:cs typeface="Verdana"/>
              </a:rPr>
              <a:t>and</a:t>
            </a:r>
            <a:r>
              <a:rPr sz="1466" spc="-103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mobile.</a:t>
            </a:r>
            <a:endParaRPr sz="1466" dirty="0">
              <a:latin typeface="Verdana"/>
              <a:cs typeface="Verdana"/>
            </a:endParaRPr>
          </a:p>
          <a:p>
            <a:pPr>
              <a:spcBef>
                <a:spcPts val="37"/>
              </a:spcBef>
            </a:pPr>
            <a:endParaRPr sz="1533" dirty="0">
              <a:latin typeface="Verdana"/>
              <a:cs typeface="Verdana"/>
            </a:endParaRPr>
          </a:p>
          <a:p>
            <a:pPr marL="8465" marR="142204">
              <a:lnSpc>
                <a:spcPct val="108000"/>
              </a:lnSpc>
            </a:pPr>
            <a:r>
              <a:rPr sz="1466" spc="-13" dirty="0">
                <a:solidFill>
                  <a:srgbClr val="040405"/>
                </a:solidFill>
                <a:latin typeface="Verdana"/>
                <a:cs typeface="Verdana"/>
              </a:rPr>
              <a:t>There </a:t>
            </a:r>
            <a:r>
              <a:rPr sz="1466" spc="-10" dirty="0">
                <a:solidFill>
                  <a:srgbClr val="040405"/>
                </a:solidFill>
                <a:latin typeface="Verdana"/>
                <a:cs typeface="Verdana"/>
              </a:rPr>
              <a:t>is </a:t>
            </a:r>
            <a:r>
              <a:rPr sz="1466" spc="-37" dirty="0">
                <a:solidFill>
                  <a:srgbClr val="040405"/>
                </a:solidFill>
                <a:latin typeface="Verdana"/>
                <a:cs typeface="Verdana"/>
              </a:rPr>
              <a:t>a 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need </a:t>
            </a:r>
            <a:r>
              <a:rPr sz="1466" spc="-3" dirty="0">
                <a:solidFill>
                  <a:srgbClr val="040405"/>
                </a:solidFill>
                <a:latin typeface="Verdana"/>
                <a:cs typeface="Verdana"/>
              </a:rPr>
              <a:t>to </a:t>
            </a:r>
            <a:r>
              <a:rPr sz="1466" spc="-27" dirty="0">
                <a:solidFill>
                  <a:srgbClr val="040405"/>
                </a:solidFill>
                <a:latin typeface="Verdana"/>
                <a:cs typeface="Verdana"/>
              </a:rPr>
              <a:t>re </a:t>
            </a:r>
            <a:r>
              <a:rPr sz="1466" spc="-37" dirty="0">
                <a:solidFill>
                  <a:srgbClr val="040405"/>
                </a:solidFill>
                <a:latin typeface="Verdana"/>
                <a:cs typeface="Verdana"/>
              </a:rPr>
              <a:t>orient </a:t>
            </a:r>
            <a:r>
              <a:rPr sz="1466" spc="-17" dirty="0">
                <a:solidFill>
                  <a:srgbClr val="040405"/>
                </a:solidFill>
                <a:latin typeface="Verdana"/>
                <a:cs typeface="Verdana"/>
              </a:rPr>
              <a:t>educational </a:t>
            </a:r>
            <a:r>
              <a:rPr sz="1466" spc="-37" dirty="0">
                <a:solidFill>
                  <a:srgbClr val="040405"/>
                </a:solidFill>
                <a:latin typeface="Verdana"/>
                <a:cs typeface="Verdana"/>
              </a:rPr>
              <a:t>and </a:t>
            </a:r>
            <a:r>
              <a:rPr sz="1466" spc="-63" dirty="0">
                <a:solidFill>
                  <a:srgbClr val="040405"/>
                </a:solidFill>
                <a:latin typeface="Verdana"/>
                <a:cs typeface="Verdana"/>
              </a:rPr>
              <a:t>training </a:t>
            </a:r>
            <a:r>
              <a:rPr sz="1466" spc="-60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7" dirty="0">
                <a:solidFill>
                  <a:srgbClr val="040405"/>
                </a:solidFill>
                <a:latin typeface="Verdana"/>
                <a:cs typeface="Verdana"/>
              </a:rPr>
              <a:t>systems </a:t>
            </a:r>
            <a:r>
              <a:rPr sz="1466" spc="-76" dirty="0">
                <a:solidFill>
                  <a:srgbClr val="040405"/>
                </a:solidFill>
                <a:latin typeface="Verdana"/>
                <a:cs typeface="Verdana"/>
              </a:rPr>
              <a:t>in </a:t>
            </a:r>
            <a:r>
              <a:rPr sz="1466" spc="-37" dirty="0">
                <a:solidFill>
                  <a:srgbClr val="040405"/>
                </a:solidFill>
                <a:latin typeface="Verdana"/>
                <a:cs typeface="Verdana"/>
              </a:rPr>
              <a:t>a rapidly </a:t>
            </a:r>
            <a:r>
              <a:rPr sz="1466" spc="-30" dirty="0">
                <a:solidFill>
                  <a:srgbClr val="040405"/>
                </a:solidFill>
                <a:latin typeface="Verdana"/>
                <a:cs typeface="Verdana"/>
              </a:rPr>
              <a:t>changing </a:t>
            </a:r>
            <a:r>
              <a:rPr sz="1466" spc="-10" dirty="0">
                <a:solidFill>
                  <a:srgbClr val="040405"/>
                </a:solidFill>
                <a:latin typeface="Verdana"/>
                <a:cs typeface="Verdana"/>
              </a:rPr>
              <a:t>world </a:t>
            </a:r>
            <a:r>
              <a:rPr sz="1466" spc="-3" dirty="0">
                <a:solidFill>
                  <a:srgbClr val="040405"/>
                </a:solidFill>
                <a:latin typeface="Verdana"/>
                <a:cs typeface="Verdana"/>
              </a:rPr>
              <a:t>to </a:t>
            </a:r>
            <a:r>
              <a:rPr sz="1466" spc="-7" dirty="0">
                <a:solidFill>
                  <a:srgbClr val="040405"/>
                </a:solidFill>
                <a:latin typeface="Verdana"/>
                <a:cs typeface="Verdana"/>
              </a:rPr>
              <a:t>inculcate life </a:t>
            </a:r>
            <a:r>
              <a:rPr sz="1466" spc="-3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60" dirty="0">
                <a:solidFill>
                  <a:srgbClr val="040405"/>
                </a:solidFill>
                <a:latin typeface="Verdana"/>
                <a:cs typeface="Verdana"/>
              </a:rPr>
              <a:t>k</a:t>
            </a:r>
            <a:r>
              <a:rPr sz="1466" spc="-70" dirty="0">
                <a:solidFill>
                  <a:srgbClr val="040405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ll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140" dirty="0">
                <a:solidFill>
                  <a:srgbClr val="040405"/>
                </a:solidFill>
                <a:latin typeface="Verdana"/>
                <a:cs typeface="Verdana"/>
              </a:rPr>
              <a:t>,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113" dirty="0">
                <a:solidFill>
                  <a:srgbClr val="040405"/>
                </a:solidFill>
                <a:latin typeface="Verdana"/>
                <a:cs typeface="Verdana"/>
              </a:rPr>
              <a:t>m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100" dirty="0">
                <a:solidFill>
                  <a:srgbClr val="040405"/>
                </a:solidFill>
                <a:latin typeface="Verdana"/>
                <a:cs typeface="Verdana"/>
              </a:rPr>
              <a:t>r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13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70" dirty="0">
                <a:solidFill>
                  <a:srgbClr val="040405"/>
                </a:solidFill>
                <a:latin typeface="Verdana"/>
                <a:cs typeface="Verdana"/>
              </a:rPr>
              <a:t>i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113" dirty="0">
                <a:solidFill>
                  <a:srgbClr val="040405"/>
                </a:solidFill>
                <a:latin typeface="Verdana"/>
                <a:cs typeface="Verdana"/>
              </a:rPr>
              <a:t>v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u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50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113" dirty="0">
                <a:solidFill>
                  <a:srgbClr val="040405"/>
                </a:solidFill>
                <a:latin typeface="Verdana"/>
                <a:cs typeface="Verdana"/>
              </a:rPr>
              <a:t>m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17" dirty="0">
                <a:solidFill>
                  <a:srgbClr val="040405"/>
                </a:solidFill>
                <a:latin typeface="Verdana"/>
                <a:cs typeface="Verdana"/>
              </a:rPr>
              <a:t>g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u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50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33" dirty="0">
                <a:solidFill>
                  <a:srgbClr val="040405"/>
                </a:solidFill>
                <a:latin typeface="Verdana"/>
                <a:cs typeface="Verdana"/>
              </a:rPr>
              <a:t>o 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50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63" dirty="0">
                <a:solidFill>
                  <a:srgbClr val="040405"/>
                </a:solidFill>
                <a:latin typeface="Verdana"/>
                <a:cs typeface="Verdana"/>
              </a:rPr>
              <a:t>y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b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113" dirty="0">
                <a:solidFill>
                  <a:srgbClr val="040405"/>
                </a:solidFill>
                <a:latin typeface="Verdana"/>
                <a:cs typeface="Verdana"/>
              </a:rPr>
              <a:t>m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83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113" dirty="0">
                <a:solidFill>
                  <a:srgbClr val="040405"/>
                </a:solidFill>
                <a:latin typeface="Verdana"/>
                <a:cs typeface="Verdana"/>
              </a:rPr>
              <a:t>vv</a:t>
            </a:r>
            <a:r>
              <a:rPr sz="1466" spc="-63" dirty="0">
                <a:solidFill>
                  <a:srgbClr val="040405"/>
                </a:solidFill>
                <a:latin typeface="Verdana"/>
                <a:cs typeface="Verdana"/>
              </a:rPr>
              <a:t>y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13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50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83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113" dirty="0">
                <a:solidFill>
                  <a:srgbClr val="040405"/>
                </a:solidFill>
                <a:latin typeface="Verdana"/>
                <a:cs typeface="Verdana"/>
              </a:rPr>
              <a:t>v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187" dirty="0">
                <a:solidFill>
                  <a:srgbClr val="040405"/>
                </a:solidFill>
                <a:latin typeface="Verdana"/>
                <a:cs typeface="Verdana"/>
              </a:rPr>
              <a:t>.</a:t>
            </a:r>
            <a:endParaRPr sz="1466" dirty="0">
              <a:latin typeface="Verdana"/>
              <a:cs typeface="Verdana"/>
            </a:endParaRPr>
          </a:p>
          <a:p>
            <a:pPr>
              <a:spcBef>
                <a:spcPts val="37"/>
              </a:spcBef>
            </a:pPr>
            <a:endParaRPr sz="1533" dirty="0">
              <a:latin typeface="Verdana"/>
              <a:cs typeface="Verdana"/>
            </a:endParaRPr>
          </a:p>
          <a:p>
            <a:pPr marL="8465" marR="192569">
              <a:lnSpc>
                <a:spcPct val="108000"/>
              </a:lnSpc>
            </a:pPr>
            <a:r>
              <a:rPr sz="1466" spc="-43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40" dirty="0">
                <a:solidFill>
                  <a:srgbClr val="040405"/>
                </a:solidFill>
                <a:latin typeface="Verdana"/>
                <a:cs typeface="Verdana"/>
              </a:rPr>
              <a:t>,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" dirty="0">
                <a:solidFill>
                  <a:srgbClr val="040405"/>
                </a:solidFill>
                <a:latin typeface="Verdana"/>
                <a:cs typeface="Verdana"/>
              </a:rPr>
              <a:t>w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113" dirty="0">
                <a:solidFill>
                  <a:srgbClr val="040405"/>
                </a:solidFill>
                <a:latin typeface="Verdana"/>
                <a:cs typeface="Verdana"/>
              </a:rPr>
              <a:t>v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b</a:t>
            </a:r>
            <a:r>
              <a:rPr sz="1466" spc="-100" dirty="0">
                <a:solidFill>
                  <a:srgbClr val="040405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u</a:t>
            </a:r>
            <a:r>
              <a:rPr sz="1466" spc="13" dirty="0">
                <a:solidFill>
                  <a:srgbClr val="040405"/>
                </a:solidFill>
                <a:latin typeface="Verdana"/>
                <a:cs typeface="Verdana"/>
              </a:rPr>
              <a:t>g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50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u</a:t>
            </a:r>
            <a:r>
              <a:rPr sz="1466" spc="13" dirty="0">
                <a:solidFill>
                  <a:srgbClr val="040405"/>
                </a:solidFill>
                <a:latin typeface="Verdana"/>
                <a:cs typeface="Verdana"/>
              </a:rPr>
              <a:t>p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7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dirty="0">
                <a:solidFill>
                  <a:srgbClr val="040405"/>
                </a:solidFill>
                <a:latin typeface="Verdana"/>
                <a:cs typeface="Verdana"/>
              </a:rPr>
              <a:t>f</a:t>
            </a:r>
            <a:r>
              <a:rPr sz="1466" spc="-70" dirty="0">
                <a:solidFill>
                  <a:srgbClr val="040405"/>
                </a:solidFill>
                <a:latin typeface="Verdana"/>
                <a:cs typeface="Verdana"/>
              </a:rPr>
              <a:t>i</a:t>
            </a:r>
            <a:r>
              <a:rPr sz="1466" spc="-113" dirty="0">
                <a:solidFill>
                  <a:srgbClr val="040405"/>
                </a:solidFill>
                <a:latin typeface="Verdana"/>
                <a:cs typeface="Verdana"/>
              </a:rPr>
              <a:t>v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63" dirty="0">
                <a:solidFill>
                  <a:srgbClr val="040405"/>
                </a:solidFill>
                <a:latin typeface="Verdana"/>
                <a:cs typeface="Verdana"/>
              </a:rPr>
              <a:t>y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u</a:t>
            </a:r>
            <a:r>
              <a:rPr sz="1466" spc="-100" dirty="0">
                <a:solidFill>
                  <a:srgbClr val="040405"/>
                </a:solidFill>
                <a:latin typeface="Verdana"/>
                <a:cs typeface="Verdana"/>
              </a:rPr>
              <a:t>r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se</a:t>
            </a:r>
            <a:r>
              <a:rPr lang="en-US" sz="1600" spc="-83" dirty="0">
                <a:solidFill>
                  <a:srgbClr val="040405"/>
                </a:solidFill>
                <a:latin typeface="Arial"/>
                <a:cs typeface="Arial"/>
              </a:rPr>
              <a:t>  in CAP Phase III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lang="en-IN" sz="1466" spc="-107" dirty="0">
                <a:solidFill>
                  <a:srgbClr val="040405"/>
                </a:solidFill>
                <a:latin typeface="Verdana"/>
                <a:cs typeface="Verdana"/>
              </a:rPr>
              <a:t> on digital mode </a:t>
            </a:r>
            <a:r>
              <a:rPr sz="1466" spc="-3" dirty="0">
                <a:solidFill>
                  <a:srgbClr val="040405"/>
                </a:solidFill>
                <a:latin typeface="Verdana"/>
                <a:cs typeface="Verdana"/>
              </a:rPr>
              <a:t>w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70" dirty="0">
                <a:solidFill>
                  <a:srgbClr val="040405"/>
                </a:solidFill>
                <a:latin typeface="Verdana"/>
                <a:cs typeface="Verdana"/>
              </a:rPr>
              <a:t>i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60" dirty="0">
                <a:solidFill>
                  <a:srgbClr val="040405"/>
                </a:solidFill>
                <a:latin typeface="Verdana"/>
                <a:cs typeface="Verdana"/>
              </a:rPr>
              <a:t>h  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113" dirty="0">
                <a:solidFill>
                  <a:srgbClr val="040405"/>
                </a:solidFill>
                <a:latin typeface="Verdana"/>
                <a:cs typeface="Verdana"/>
              </a:rPr>
              <a:t>c</a:t>
            </a:r>
            <a:r>
              <a:rPr sz="1466" spc="-100" dirty="0">
                <a:solidFill>
                  <a:srgbClr val="040405"/>
                </a:solidFill>
                <a:latin typeface="Verdana"/>
                <a:cs typeface="Verdana"/>
              </a:rPr>
              <a:t>r</a:t>
            </a:r>
            <a:r>
              <a:rPr sz="1466" spc="-70" dirty="0">
                <a:solidFill>
                  <a:srgbClr val="040405"/>
                </a:solidFill>
                <a:latin typeface="Verdana"/>
                <a:cs typeface="Verdana"/>
              </a:rPr>
              <a:t>i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b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50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dirty="0">
                <a:solidFill>
                  <a:srgbClr val="040405"/>
                </a:solidFill>
                <a:latin typeface="Verdana"/>
                <a:cs typeface="Verdana"/>
              </a:rPr>
              <a:t>f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un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113" dirty="0">
                <a:solidFill>
                  <a:srgbClr val="040405"/>
                </a:solidFill>
                <a:latin typeface="Verdana"/>
                <a:cs typeface="Verdana"/>
              </a:rPr>
              <a:t>m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n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113" dirty="0">
                <a:solidFill>
                  <a:srgbClr val="040405"/>
                </a:solidFill>
                <a:latin typeface="Verdana"/>
                <a:cs typeface="Verdana"/>
              </a:rPr>
              <a:t>m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u</a:t>
            </a:r>
            <a:r>
              <a:rPr sz="1466" spc="-100" dirty="0">
                <a:solidFill>
                  <a:srgbClr val="040405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e</a:t>
            </a:r>
            <a:r>
              <a:rPr sz="1466" spc="50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a</a:t>
            </a:r>
            <a:r>
              <a:rPr sz="1466" spc="-50" dirty="0">
                <a:solidFill>
                  <a:srgbClr val="040405"/>
                </a:solidFill>
                <a:latin typeface="Verdana"/>
                <a:cs typeface="Verdana"/>
              </a:rPr>
              <a:t>t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47" dirty="0">
                <a:solidFill>
                  <a:srgbClr val="040405"/>
                </a:solidFill>
                <a:latin typeface="Verdana"/>
                <a:cs typeface="Verdana"/>
              </a:rPr>
              <a:t>s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h</a:t>
            </a:r>
            <a:r>
              <a:rPr sz="1466" spc="43" dirty="0">
                <a:solidFill>
                  <a:srgbClr val="040405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srgbClr val="040405"/>
                </a:solidFill>
                <a:latin typeface="Verdana"/>
                <a:cs typeface="Verdana"/>
              </a:rPr>
              <a:t>u</a:t>
            </a:r>
            <a:r>
              <a:rPr sz="1466" spc="3" dirty="0">
                <a:solidFill>
                  <a:srgbClr val="040405"/>
                </a:solidFill>
                <a:latin typeface="Verdana"/>
                <a:cs typeface="Verdana"/>
              </a:rPr>
              <a:t>l</a:t>
            </a:r>
            <a:r>
              <a:rPr sz="1466" spc="13" dirty="0">
                <a:solidFill>
                  <a:srgbClr val="040405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b</a:t>
            </a:r>
            <a:r>
              <a:rPr sz="1466" spc="33" dirty="0">
                <a:solidFill>
                  <a:srgbClr val="040405"/>
                </a:solidFill>
                <a:latin typeface="Verdana"/>
                <a:cs typeface="Verdana"/>
              </a:rPr>
              <a:t>e  </a:t>
            </a:r>
            <a:r>
              <a:rPr sz="1466" dirty="0">
                <a:solidFill>
                  <a:srgbClr val="040405"/>
                </a:solidFill>
                <a:latin typeface="Verdana"/>
                <a:cs typeface="Verdana"/>
              </a:rPr>
              <a:t>observed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" dirty="0">
                <a:solidFill>
                  <a:srgbClr val="040405"/>
                </a:solidFill>
                <a:latin typeface="Verdana"/>
                <a:cs typeface="Verdana"/>
              </a:rPr>
              <a:t>to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70" dirty="0">
                <a:solidFill>
                  <a:srgbClr val="040405"/>
                </a:solidFill>
                <a:latin typeface="Verdana"/>
                <a:cs typeface="Verdana"/>
              </a:rPr>
              <a:t>maintain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0" dirty="0">
                <a:solidFill>
                  <a:srgbClr val="040405"/>
                </a:solidFill>
                <a:latin typeface="Verdana"/>
                <a:cs typeface="Verdana"/>
              </a:rPr>
              <a:t>the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7" dirty="0">
                <a:solidFill>
                  <a:srgbClr val="040405"/>
                </a:solidFill>
                <a:latin typeface="Verdana"/>
                <a:cs typeface="Verdana"/>
              </a:rPr>
              <a:t>health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20" dirty="0">
                <a:solidFill>
                  <a:srgbClr val="040405"/>
                </a:solidFill>
                <a:latin typeface="Verdana"/>
                <a:cs typeface="Verdana"/>
              </a:rPr>
              <a:t>of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0" dirty="0">
                <a:solidFill>
                  <a:srgbClr val="040405"/>
                </a:solidFill>
                <a:latin typeface="Verdana"/>
                <a:cs typeface="Verdana"/>
              </a:rPr>
              <a:t>the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17" dirty="0">
                <a:solidFill>
                  <a:srgbClr val="040405"/>
                </a:solidFill>
                <a:latin typeface="Verdana"/>
                <a:cs typeface="Verdana"/>
              </a:rPr>
              <a:t>system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7" dirty="0">
                <a:solidFill>
                  <a:srgbClr val="040405"/>
                </a:solidFill>
                <a:latin typeface="Verdana"/>
                <a:cs typeface="Verdana"/>
              </a:rPr>
              <a:t>as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srgbClr val="040405"/>
                </a:solidFill>
                <a:latin typeface="Verdana"/>
                <a:cs typeface="Verdana"/>
              </a:rPr>
              <a:t>well </a:t>
            </a:r>
            <a:r>
              <a:rPr sz="1466" spc="-5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7" dirty="0">
                <a:solidFill>
                  <a:srgbClr val="040405"/>
                </a:solidFill>
                <a:latin typeface="Verdana"/>
                <a:cs typeface="Verdana"/>
              </a:rPr>
              <a:t>as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dirty="0">
                <a:solidFill>
                  <a:srgbClr val="040405"/>
                </a:solidFill>
                <a:latin typeface="Verdana"/>
                <a:cs typeface="Verdana"/>
              </a:rPr>
              <a:t>protect</a:t>
            </a:r>
            <a:r>
              <a:rPr sz="1466" spc="-103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30" dirty="0">
                <a:solidFill>
                  <a:srgbClr val="040405"/>
                </a:solidFill>
                <a:latin typeface="Verdana"/>
                <a:cs typeface="Verdana"/>
              </a:rPr>
              <a:t>the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23" dirty="0">
                <a:solidFill>
                  <a:srgbClr val="040405"/>
                </a:solidFill>
                <a:latin typeface="Verdana"/>
                <a:cs typeface="Verdana"/>
              </a:rPr>
              <a:t>user</a:t>
            </a:r>
            <a:r>
              <a:rPr sz="1466" spc="-103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srgbClr val="040405"/>
                </a:solidFill>
                <a:latin typeface="Verdana"/>
                <a:cs typeface="Verdana"/>
              </a:rPr>
              <a:t>from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63" dirty="0">
                <a:solidFill>
                  <a:srgbClr val="040405"/>
                </a:solidFill>
                <a:latin typeface="Verdana"/>
                <a:cs typeface="Verdana"/>
              </a:rPr>
              <a:t>any</a:t>
            </a:r>
            <a:r>
              <a:rPr sz="1466" spc="-103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20" dirty="0">
                <a:solidFill>
                  <a:srgbClr val="040405"/>
                </a:solidFill>
                <a:latin typeface="Verdana"/>
                <a:cs typeface="Verdana"/>
              </a:rPr>
              <a:t>malicious</a:t>
            </a:r>
            <a:r>
              <a:rPr sz="1466" spc="-103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27" dirty="0">
                <a:solidFill>
                  <a:srgbClr val="040405"/>
                </a:solidFill>
                <a:latin typeface="Verdana"/>
                <a:cs typeface="Verdana"/>
              </a:rPr>
              <a:t>online</a:t>
            </a:r>
            <a:r>
              <a:rPr sz="1466" spc="-107" dirty="0">
                <a:solidFill>
                  <a:srgbClr val="040405"/>
                </a:solidFill>
                <a:latin typeface="Verdana"/>
                <a:cs typeface="Verdana"/>
              </a:rPr>
              <a:t> </a:t>
            </a:r>
            <a:r>
              <a:rPr sz="1466" spc="-60" dirty="0">
                <a:solidFill>
                  <a:srgbClr val="040405"/>
                </a:solidFill>
                <a:latin typeface="Verdana"/>
                <a:cs typeface="Verdana"/>
              </a:rPr>
              <a:t>activity.</a:t>
            </a:r>
            <a:endParaRPr sz="1466" dirty="0">
              <a:latin typeface="Verdana"/>
              <a:cs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2E934-D37A-96C9-99D8-FDB03B6C664A}"/>
              </a:ext>
            </a:extLst>
          </p:cNvPr>
          <p:cNvSpPr txBox="1"/>
          <p:nvPr/>
        </p:nvSpPr>
        <p:spPr>
          <a:xfrm>
            <a:off x="981844" y="1124744"/>
            <a:ext cx="4104456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IN" sz="4800" dirty="0"/>
              <a:t>CAP III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D17B36-7B2B-1B5B-3F1C-7BCD13D7C516}"/>
              </a:ext>
            </a:extLst>
          </p:cNvPr>
          <p:cNvSpPr txBox="1"/>
          <p:nvPr/>
        </p:nvSpPr>
        <p:spPr>
          <a:xfrm>
            <a:off x="117748" y="221812"/>
            <a:ext cx="5328592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IN" sz="3600" b="1" dirty="0"/>
              <a:t>FRAME WORK OF C.A.P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5E1B99F-6DB4-1E40-019B-E518818EC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47431"/>
              </p:ext>
            </p:extLst>
          </p:nvPr>
        </p:nvGraphicFramePr>
        <p:xfrm>
          <a:off x="189756" y="1196752"/>
          <a:ext cx="11089232" cy="5130120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1201162437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73820223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r>
                        <a:rPr lang="en-IN" sz="2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Cyber Ambassadors</a:t>
                      </a:r>
                    </a:p>
                    <a:p>
                      <a:endParaRPr lang="en-IN" sz="28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IN" sz="28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ptos" panose="020B0004020202020204" pitchFamily="34" charset="0"/>
                        </a:rPr>
                        <a:t>4</a:t>
                      </a:r>
                      <a:r>
                        <a:rPr lang="en-IN" sz="28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PER SCHOOL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681478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sz="2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Mentor Teachers</a:t>
                      </a:r>
                      <a:endParaRPr lang="en-IN" sz="28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ptos" panose="020B0004020202020204" pitchFamily="34" charset="0"/>
                        </a:rPr>
                        <a:t>2</a:t>
                      </a:r>
                      <a:r>
                        <a:rPr lang="en-IN" sz="2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 PER SCHOOL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775627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sz="2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No of districts (C.A.P)</a:t>
                      </a:r>
                      <a:endParaRPr lang="en-IN" sz="28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ptos" panose="020B0004020202020204" pitchFamily="34" charset="0"/>
                        </a:rPr>
                        <a:t>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54411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sz="2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of schools in C.A.P program</a:t>
                      </a:r>
                      <a:endParaRPr lang="en-IN" sz="28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ptos" panose="020B0004020202020204" pitchFamily="34" charset="0"/>
                        </a:rPr>
                        <a:t>2133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95898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sz="2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No of Mentor Teachers</a:t>
                      </a:r>
                      <a:endParaRPr lang="en-IN" sz="28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ptos" panose="020B0004020202020204" pitchFamily="34" charset="0"/>
                        </a:rPr>
                        <a:t>4266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085729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sz="2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No of Cyber Ambassadors </a:t>
                      </a:r>
                      <a:endParaRPr lang="en-IN" sz="28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+mn-cs"/>
                        </a:rPr>
                        <a:t>8542</a:t>
                      </a:r>
                      <a:endParaRPr lang="en-IN" sz="2800" b="1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Aptos" panose="020B00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24817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sz="28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No of mobile devices used from each school</a:t>
                      </a:r>
                      <a:endParaRPr lang="en-IN" sz="28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8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2 mobiles and 1 extra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720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8D17B36-7B2B-1B5B-3F1C-7BCD13D7C516}"/>
              </a:ext>
            </a:extLst>
          </p:cNvPr>
          <p:cNvSpPr txBox="1"/>
          <p:nvPr/>
        </p:nvSpPr>
        <p:spPr>
          <a:xfrm>
            <a:off x="1125860" y="116632"/>
            <a:ext cx="8568952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IN" sz="3600" b="1" dirty="0"/>
              <a:t>FRAME WORK OF C.A.P TRAINING 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5E1B99F-6DB4-1E40-019B-E518818EC1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05151"/>
              </p:ext>
            </p:extLst>
          </p:nvPr>
        </p:nvGraphicFramePr>
        <p:xfrm>
          <a:off x="189756" y="1196752"/>
          <a:ext cx="11089232" cy="5180032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5544616">
                  <a:extLst>
                    <a:ext uri="{9D8B030D-6E8A-4147-A177-3AD203B41FA5}">
                      <a16:colId xmlns:a16="http://schemas.microsoft.com/office/drawing/2014/main" val="1201162437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73820223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r>
                        <a:rPr lang="en-I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Days the sessions run</a:t>
                      </a:r>
                      <a:endParaRPr lang="en-IN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Monday, Tuesday, Wednesday, Thursday , Friday .</a:t>
                      </a:r>
                    </a:p>
                    <a:p>
                      <a:endParaRPr lang="en-IN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5681478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Total No of modules:</a:t>
                      </a:r>
                      <a:endParaRPr lang="en-IN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modules in 28 levels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4718888"/>
                  </a:ext>
                </a:extLst>
              </a:tr>
              <a:tr h="683488">
                <a:tc>
                  <a:txBody>
                    <a:bodyPr/>
                    <a:lstStyle/>
                    <a:p>
                      <a:r>
                        <a:rPr lang="en-I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Timings of the session</a:t>
                      </a:r>
                      <a:endParaRPr lang="en-IN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3.00 pm to 4.00 pm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75627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sz="2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 date of the session </a:t>
                      </a:r>
                      <a:endParaRPr lang="en-IN" dirty="0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27</a:t>
                      </a:r>
                      <a:r>
                        <a:rPr lang="en-IN" baseline="30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JANUARY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054411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IN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Training ends  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IN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March 30</a:t>
                      </a:r>
                      <a:r>
                        <a:rPr lang="en-IN" baseline="30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th</a:t>
                      </a:r>
                      <a:r>
                        <a:rPr lang="en-IN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 2024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0995898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Activities schedule(Investiture ceremony):</a:t>
                      </a:r>
                      <a:endParaRPr lang="en-IN" sz="24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IN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Shall continue till April 2024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0267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82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93"/>
            <a:ext cx="4249061" cy="427549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25794" y="3989932"/>
            <a:ext cx="2463030" cy="28671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7157" y="575200"/>
            <a:ext cx="2423375" cy="1586864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marR="3386" indent="67293">
              <a:lnSpc>
                <a:spcPct val="108100"/>
              </a:lnSpc>
              <a:spcBef>
                <a:spcPts val="67"/>
              </a:spcBef>
            </a:pPr>
            <a:r>
              <a:rPr sz="4932" spc="53" dirty="0">
                <a:solidFill>
                  <a:srgbClr val="FDFAFA"/>
                </a:solidFill>
              </a:rPr>
              <a:t>COURSE </a:t>
            </a:r>
            <a:r>
              <a:rPr sz="4932" spc="-1076" dirty="0">
                <a:solidFill>
                  <a:srgbClr val="FDFAFA"/>
                </a:solidFill>
              </a:rPr>
              <a:t> </a:t>
            </a:r>
            <a:r>
              <a:rPr sz="4932" spc="-73" dirty="0">
                <a:solidFill>
                  <a:srgbClr val="FDFAFA"/>
                </a:solidFill>
              </a:rPr>
              <a:t>D</a:t>
            </a:r>
            <a:r>
              <a:rPr sz="4932" spc="-103" dirty="0">
                <a:solidFill>
                  <a:srgbClr val="FDFAFA"/>
                </a:solidFill>
              </a:rPr>
              <a:t>E</a:t>
            </a:r>
            <a:r>
              <a:rPr sz="4932" spc="163" dirty="0">
                <a:solidFill>
                  <a:srgbClr val="FDFAFA"/>
                </a:solidFill>
              </a:rPr>
              <a:t>T</a:t>
            </a:r>
            <a:r>
              <a:rPr sz="4932" spc="127" dirty="0">
                <a:solidFill>
                  <a:srgbClr val="FDFAFA"/>
                </a:solidFill>
              </a:rPr>
              <a:t>A</a:t>
            </a:r>
            <a:r>
              <a:rPr sz="4932" spc="-120" dirty="0">
                <a:solidFill>
                  <a:srgbClr val="FDFAFA"/>
                </a:solidFill>
              </a:rPr>
              <a:t>I</a:t>
            </a:r>
            <a:r>
              <a:rPr sz="4932" spc="13" dirty="0">
                <a:solidFill>
                  <a:srgbClr val="FDFAFA"/>
                </a:solidFill>
              </a:rPr>
              <a:t>L</a:t>
            </a:r>
            <a:r>
              <a:rPr sz="4932" spc="120" dirty="0">
                <a:solidFill>
                  <a:srgbClr val="FDFAFA"/>
                </a:solidFill>
              </a:rPr>
              <a:t>S</a:t>
            </a:r>
            <a:endParaRPr sz="4932"/>
          </a:p>
        </p:txBody>
      </p:sp>
      <p:sp>
        <p:nvSpPr>
          <p:cNvPr id="5" name="object 5"/>
          <p:cNvSpPr txBox="1"/>
          <p:nvPr/>
        </p:nvSpPr>
        <p:spPr>
          <a:xfrm>
            <a:off x="5668570" y="905785"/>
            <a:ext cx="5369855" cy="473440"/>
          </a:xfrm>
          <a:prstGeom prst="rect">
            <a:avLst/>
          </a:prstGeom>
        </p:spPr>
        <p:txBody>
          <a:bodyPr vert="horz" wrap="square" lIns="0" tIns="8041" rIns="0" bIns="0" rtlCol="0">
            <a:spAutoFit/>
          </a:bodyPr>
          <a:lstStyle/>
          <a:p>
            <a:pPr marL="289488" marR="3386" indent="-281446" defTabSz="609448">
              <a:lnSpc>
                <a:spcPct val="108000"/>
              </a:lnSpc>
              <a:spcBef>
                <a:spcPts val="63"/>
              </a:spcBef>
            </a:pPr>
            <a:r>
              <a:rPr sz="1466" spc="27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5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13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13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83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un</a:t>
            </a:r>
            <a:r>
              <a:rPr sz="1466" spc="-140" dirty="0">
                <a:solidFill>
                  <a:prstClr val="black"/>
                </a:solidFill>
                <a:latin typeface="Verdana"/>
                <a:cs typeface="Verdana"/>
              </a:rPr>
              <a:t>,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v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nn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97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ll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dirty="0">
                <a:solidFill>
                  <a:prstClr val="black"/>
                </a:solidFill>
                <a:latin typeface="Verdana"/>
                <a:cs typeface="Verdana"/>
              </a:rPr>
              <a:t>w  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83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13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13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13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ss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67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466" spc="-187" dirty="0">
                <a:solidFill>
                  <a:prstClr val="black"/>
                </a:solidFill>
                <a:latin typeface="Verdana"/>
                <a:cs typeface="Verdana"/>
              </a:rPr>
              <a:t>.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04350" y="1985806"/>
            <a:ext cx="5821857" cy="717032"/>
          </a:xfrm>
          <a:prstGeom prst="rect">
            <a:avLst/>
          </a:prstGeom>
        </p:spPr>
        <p:txBody>
          <a:bodyPr vert="horz" wrap="square" lIns="0" tIns="8041" rIns="0" bIns="0" rtlCol="0">
            <a:spAutoFit/>
          </a:bodyPr>
          <a:lstStyle/>
          <a:p>
            <a:pPr marL="209074" marR="3386" indent="-201033" defTabSz="609448">
              <a:lnSpc>
                <a:spcPct val="108000"/>
              </a:lnSpc>
              <a:spcBef>
                <a:spcPts val="63"/>
              </a:spcBef>
            </a:pPr>
            <a:r>
              <a:rPr sz="1466" spc="-3" dirty="0">
                <a:solidFill>
                  <a:prstClr val="black"/>
                </a:solidFill>
                <a:latin typeface="Verdana"/>
                <a:cs typeface="Verdana"/>
              </a:rPr>
              <a:t>The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course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10" dirty="0">
                <a:solidFill>
                  <a:prstClr val="black"/>
                </a:solidFill>
                <a:latin typeface="Verdana"/>
                <a:cs typeface="Verdana"/>
              </a:rPr>
              <a:t>is</a:t>
            </a:r>
            <a:r>
              <a:rPr sz="1466" spc="-10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7" dirty="0">
                <a:solidFill>
                  <a:prstClr val="black"/>
                </a:solidFill>
                <a:latin typeface="Verdana"/>
                <a:cs typeface="Verdana"/>
              </a:rPr>
              <a:t>covered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30" dirty="0">
                <a:solidFill>
                  <a:prstClr val="black"/>
                </a:solidFill>
                <a:latin typeface="Verdana"/>
                <a:cs typeface="Verdana"/>
              </a:rPr>
              <a:t>over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30" dirty="0">
                <a:solidFill>
                  <a:prstClr val="black"/>
                </a:solidFill>
                <a:latin typeface="Verdana"/>
                <a:cs typeface="Verdana"/>
              </a:rPr>
              <a:t>the</a:t>
            </a:r>
            <a:r>
              <a:rPr sz="1466" spc="-10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17" dirty="0">
                <a:solidFill>
                  <a:prstClr val="black"/>
                </a:solidFill>
                <a:latin typeface="Verdana"/>
                <a:cs typeface="Verdana"/>
              </a:rPr>
              <a:t>span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20" dirty="0">
                <a:solidFill>
                  <a:prstClr val="black"/>
                </a:solidFill>
                <a:latin typeface="Verdana"/>
                <a:cs typeface="Verdana"/>
              </a:rPr>
              <a:t>of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33" dirty="0">
                <a:solidFill>
                  <a:prstClr val="black"/>
                </a:solidFill>
                <a:latin typeface="Verdana"/>
                <a:cs typeface="Verdana"/>
              </a:rPr>
              <a:t>five</a:t>
            </a:r>
            <a:r>
              <a:rPr sz="1466" spc="-10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10" dirty="0">
                <a:solidFill>
                  <a:prstClr val="black"/>
                </a:solidFill>
                <a:latin typeface="Verdana"/>
                <a:cs typeface="Verdana"/>
              </a:rPr>
              <a:t>days</a:t>
            </a:r>
            <a:r>
              <a:rPr lang="en-IN" sz="1466" spc="-10" dirty="0">
                <a:solidFill>
                  <a:prstClr val="black"/>
                </a:solidFill>
                <a:latin typeface="Verdana"/>
                <a:cs typeface="Verdana"/>
              </a:rPr>
              <a:t> and 28 levels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20" dirty="0">
                <a:solidFill>
                  <a:prstClr val="black"/>
                </a:solidFill>
                <a:latin typeface="Verdana"/>
                <a:cs typeface="Verdana"/>
              </a:rPr>
              <a:t>where</a:t>
            </a:r>
            <a:r>
              <a:rPr sz="1466" spc="-10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30" dirty="0">
                <a:solidFill>
                  <a:prstClr val="black"/>
                </a:solidFill>
                <a:latin typeface="Verdana"/>
                <a:cs typeface="Verdana"/>
              </a:rPr>
              <a:t>the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lang="en-IN" sz="1466" spc="-23" dirty="0">
                <a:solidFill>
                  <a:prstClr val="black"/>
                </a:solidFill>
                <a:latin typeface="Verdana"/>
                <a:cs typeface="Verdana"/>
              </a:rPr>
              <a:t>student</a:t>
            </a:r>
            <a:r>
              <a:rPr sz="1466" spc="-2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5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23" dirty="0">
                <a:solidFill>
                  <a:prstClr val="black"/>
                </a:solidFill>
                <a:latin typeface="Verdana"/>
                <a:cs typeface="Verdana"/>
              </a:rPr>
              <a:t>learns</a:t>
            </a:r>
            <a:r>
              <a:rPr sz="1466" spc="-10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50" dirty="0">
                <a:solidFill>
                  <a:prstClr val="black"/>
                </a:solidFill>
                <a:latin typeface="Verdana"/>
                <a:cs typeface="Verdana"/>
              </a:rPr>
              <a:t>through</a:t>
            </a:r>
            <a:r>
              <a:rPr sz="1466" spc="-10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37" dirty="0">
                <a:solidFill>
                  <a:prstClr val="black"/>
                </a:solidFill>
                <a:latin typeface="Verdana"/>
                <a:cs typeface="Verdana"/>
              </a:rPr>
              <a:t>captivating</a:t>
            </a:r>
            <a:r>
              <a:rPr sz="1466" spc="-10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27" dirty="0">
                <a:solidFill>
                  <a:prstClr val="black"/>
                </a:solidFill>
                <a:latin typeface="Verdana"/>
                <a:cs typeface="Verdana"/>
              </a:rPr>
              <a:t>videos,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27" dirty="0">
                <a:solidFill>
                  <a:prstClr val="black"/>
                </a:solidFill>
                <a:latin typeface="Verdana"/>
                <a:cs typeface="Verdana"/>
              </a:rPr>
              <a:t>infographics,</a:t>
            </a:r>
            <a:r>
              <a:rPr sz="1466" spc="-10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17" dirty="0">
                <a:solidFill>
                  <a:prstClr val="black"/>
                </a:solidFill>
                <a:latin typeface="Verdana"/>
                <a:cs typeface="Verdana"/>
              </a:rPr>
              <a:t>comic</a:t>
            </a:r>
            <a:r>
              <a:rPr sz="1466" spc="-10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43" dirty="0">
                <a:solidFill>
                  <a:prstClr val="black"/>
                </a:solidFill>
                <a:latin typeface="Verdana"/>
                <a:cs typeface="Verdana"/>
              </a:rPr>
              <a:t>strips.</a:t>
            </a:r>
            <a:endParaRPr sz="1466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1158" y="4406669"/>
            <a:ext cx="63483" cy="634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1158" y="4647906"/>
            <a:ext cx="63483" cy="634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1158" y="4889143"/>
            <a:ext cx="63483" cy="634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1158" y="5130380"/>
            <a:ext cx="63483" cy="6348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41158" y="5371618"/>
            <a:ext cx="63483" cy="6348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196858" y="4041846"/>
            <a:ext cx="2750527" cy="1460697"/>
          </a:xfrm>
          <a:prstGeom prst="rect">
            <a:avLst/>
          </a:prstGeom>
        </p:spPr>
        <p:txBody>
          <a:bodyPr vert="horz" wrap="square" lIns="0" tIns="8041" rIns="0" bIns="0" rtlCol="0">
            <a:spAutoFit/>
          </a:bodyPr>
          <a:lstStyle/>
          <a:p>
            <a:pPr marL="8465" marR="1222281" defTabSz="609448">
              <a:lnSpc>
                <a:spcPct val="108000"/>
              </a:lnSpc>
              <a:spcBef>
                <a:spcPts val="63"/>
              </a:spcBef>
            </a:pPr>
            <a:r>
              <a:rPr sz="1466" spc="-7" dirty="0">
                <a:solidFill>
                  <a:prstClr val="black"/>
                </a:solidFill>
                <a:latin typeface="Verdana"/>
                <a:cs typeface="Verdana"/>
              </a:rPr>
              <a:t>Cyber </a:t>
            </a:r>
            <a:r>
              <a:rPr sz="1466" spc="-23" dirty="0">
                <a:solidFill>
                  <a:prstClr val="black"/>
                </a:solidFill>
                <a:latin typeface="Verdana"/>
                <a:cs typeface="Verdana"/>
              </a:rPr>
              <a:t>Hygiene </a:t>
            </a:r>
            <a:r>
              <a:rPr sz="1466" spc="-2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13" dirty="0">
                <a:solidFill>
                  <a:prstClr val="black"/>
                </a:solidFill>
                <a:latin typeface="Verdana"/>
                <a:cs typeface="Verdana"/>
              </a:rPr>
              <a:t>Netiquettes </a:t>
            </a:r>
            <a:r>
              <a:rPr sz="1466" spc="-1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67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67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97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dd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60" dirty="0">
                <a:solidFill>
                  <a:prstClr val="black"/>
                </a:solidFill>
                <a:latin typeface="Verdana"/>
                <a:cs typeface="Verdana"/>
              </a:rPr>
              <a:t>n  </a:t>
            </a:r>
            <a:r>
              <a:rPr sz="1466" spc="30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5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  <a:p>
            <a:pPr marL="8465" marR="3386" defTabSz="609448">
              <a:lnSpc>
                <a:spcPts val="1900"/>
              </a:lnSpc>
              <a:spcBef>
                <a:spcPts val="67"/>
              </a:spcBef>
            </a:pPr>
            <a:r>
              <a:rPr sz="1466" spc="67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13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v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63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60" dirty="0">
                <a:solidFill>
                  <a:prstClr val="black"/>
                </a:solidFill>
                <a:latin typeface="Verdana"/>
                <a:cs typeface="Verdana"/>
              </a:rPr>
              <a:t>n  </a:t>
            </a:r>
            <a:r>
              <a:rPr sz="1466" spc="-7" dirty="0">
                <a:solidFill>
                  <a:prstClr val="black"/>
                </a:solidFill>
                <a:latin typeface="Verdana"/>
                <a:cs typeface="Verdana"/>
              </a:rPr>
              <a:t>Cyber</a:t>
            </a:r>
            <a:r>
              <a:rPr sz="1466" spc="-11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Stalking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17288" y="3030791"/>
            <a:ext cx="3527564" cy="459696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-25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83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5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40" dirty="0">
                <a:solidFill>
                  <a:prstClr val="black"/>
                </a:solidFill>
                <a:latin typeface="Verdana"/>
                <a:cs typeface="Verdana"/>
              </a:rPr>
              <a:t>,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lang="en-IN" sz="1466" spc="-87" dirty="0">
                <a:solidFill>
                  <a:prstClr val="black"/>
                </a:solidFill>
                <a:latin typeface="Verdana"/>
                <a:cs typeface="Verdana"/>
              </a:rPr>
              <a:t>cyber ambassador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3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ll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83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370" dirty="0">
                <a:solidFill>
                  <a:prstClr val="black"/>
                </a:solidFill>
                <a:latin typeface="Verdana"/>
                <a:cs typeface="Verdana"/>
              </a:rPr>
              <a:t>:</a:t>
            </a:r>
            <a:endParaRPr sz="1466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3323" y="4165432"/>
            <a:ext cx="63483" cy="634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3323" y="4406669"/>
            <a:ext cx="63483" cy="6348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3323" y="4647906"/>
            <a:ext cx="63483" cy="6348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3323" y="4889143"/>
            <a:ext cx="63483" cy="6348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3323" y="5130380"/>
            <a:ext cx="63483" cy="6348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3323" y="5371618"/>
            <a:ext cx="63483" cy="6348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359023" y="4041846"/>
            <a:ext cx="3375627" cy="1472238"/>
          </a:xfrm>
          <a:prstGeom prst="rect">
            <a:avLst/>
          </a:prstGeom>
        </p:spPr>
        <p:txBody>
          <a:bodyPr vert="horz" wrap="square" lIns="0" tIns="8041" rIns="0" bIns="0" rtlCol="0">
            <a:spAutoFit/>
          </a:bodyPr>
          <a:lstStyle/>
          <a:p>
            <a:pPr marL="8465" marR="862114" defTabSz="609448">
              <a:lnSpc>
                <a:spcPct val="108000"/>
              </a:lnSpc>
              <a:spcBef>
                <a:spcPts val="63"/>
              </a:spcBef>
            </a:pPr>
            <a:r>
              <a:rPr sz="1466" spc="-30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13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ss</a:t>
            </a:r>
            <a:r>
              <a:rPr sz="1466" spc="-3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13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40" dirty="0">
                <a:solidFill>
                  <a:prstClr val="black"/>
                </a:solidFill>
                <a:latin typeface="Verdana"/>
                <a:cs typeface="Verdana"/>
              </a:rPr>
              <a:t>s  </a:t>
            </a:r>
            <a:r>
              <a:rPr sz="1466" spc="-17" dirty="0">
                <a:solidFill>
                  <a:prstClr val="black"/>
                </a:solidFill>
                <a:latin typeface="Verdana"/>
                <a:cs typeface="Verdana"/>
              </a:rPr>
              <a:t>Credit</a:t>
            </a:r>
            <a:r>
              <a:rPr sz="1466" spc="-11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3" dirty="0">
                <a:solidFill>
                  <a:prstClr val="black"/>
                </a:solidFill>
                <a:latin typeface="Verdana"/>
                <a:cs typeface="Verdana"/>
              </a:rPr>
              <a:t>card</a:t>
            </a:r>
            <a:r>
              <a:rPr sz="1466" spc="-11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13" dirty="0">
                <a:solidFill>
                  <a:prstClr val="black"/>
                </a:solidFill>
                <a:latin typeface="Verdana"/>
                <a:cs typeface="Verdana"/>
              </a:rPr>
              <a:t>scams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  <a:p>
            <a:pPr marL="8465" marR="1974356" defTabSz="609448">
              <a:lnSpc>
                <a:spcPts val="1900"/>
              </a:lnSpc>
              <a:spcBef>
                <a:spcPts val="87"/>
              </a:spcBef>
            </a:pPr>
            <a:r>
              <a:rPr sz="1466" spc="-37" dirty="0">
                <a:solidFill>
                  <a:prstClr val="black"/>
                </a:solidFill>
                <a:latin typeface="Verdana"/>
                <a:cs typeface="Verdana"/>
              </a:rPr>
              <a:t>Phishing </a:t>
            </a:r>
            <a:r>
              <a:rPr sz="1466" spc="-3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76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63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  <a:p>
            <a:pPr marL="8465" defTabSz="609448">
              <a:spcBef>
                <a:spcPts val="53"/>
              </a:spcBef>
            </a:pP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Social</a:t>
            </a:r>
            <a:r>
              <a:rPr sz="1466" spc="-120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37" dirty="0">
                <a:solidFill>
                  <a:prstClr val="black"/>
                </a:solidFill>
                <a:latin typeface="Verdana"/>
                <a:cs typeface="Verdana"/>
              </a:rPr>
              <a:t>networking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  <a:p>
            <a:pPr marL="8465" defTabSz="609448">
              <a:spcBef>
                <a:spcPts val="140"/>
              </a:spcBef>
            </a:pPr>
            <a:r>
              <a:rPr sz="1466" spc="-25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50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83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-67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13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83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93"/>
            <a:ext cx="12190095" cy="2056864"/>
            <a:chOff x="0" y="0"/>
            <a:chExt cx="18289905" cy="30861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3086100"/>
            </a:xfrm>
            <a:custGeom>
              <a:avLst/>
              <a:gdLst/>
              <a:ahLst/>
              <a:cxnLst/>
              <a:rect l="l" t="t" r="r" b="b"/>
              <a:pathLst>
                <a:path w="18288000" h="3086100">
                  <a:moveTo>
                    <a:pt x="18287552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87552" y="0"/>
                  </a:lnTo>
                  <a:lnTo>
                    <a:pt x="18287552" y="3086099"/>
                  </a:lnTo>
                  <a:close/>
                </a:path>
              </a:pathLst>
            </a:custGeom>
            <a:solidFill>
              <a:srgbClr val="3B4275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8824"/>
              <a:ext cx="653682" cy="25632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10975" y="0"/>
              <a:ext cx="2878906" cy="1962719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7452959" y="2832148"/>
            <a:ext cx="2056864" cy="3543647"/>
          </a:xfrm>
          <a:custGeom>
            <a:avLst/>
            <a:gdLst/>
            <a:ahLst/>
            <a:cxnLst/>
            <a:rect l="l" t="t" r="r" b="b"/>
            <a:pathLst>
              <a:path w="3086100" h="5316855">
                <a:moveTo>
                  <a:pt x="2665027" y="5316289"/>
                </a:moveTo>
                <a:lnTo>
                  <a:pt x="421070" y="5316289"/>
                </a:lnTo>
                <a:lnTo>
                  <a:pt x="390561" y="5311736"/>
                </a:lnTo>
                <a:lnTo>
                  <a:pt x="344493" y="5300159"/>
                </a:lnTo>
                <a:lnTo>
                  <a:pt x="299875" y="5284179"/>
                </a:lnTo>
                <a:lnTo>
                  <a:pt x="257027" y="5263929"/>
                </a:lnTo>
                <a:lnTo>
                  <a:pt x="216265" y="5239541"/>
                </a:lnTo>
                <a:lnTo>
                  <a:pt x="177910" y="5211146"/>
                </a:lnTo>
                <a:lnTo>
                  <a:pt x="142279" y="5178877"/>
                </a:lnTo>
                <a:lnTo>
                  <a:pt x="110009" y="5143245"/>
                </a:lnTo>
                <a:lnTo>
                  <a:pt x="81615" y="5104890"/>
                </a:lnTo>
                <a:lnTo>
                  <a:pt x="57226" y="5064128"/>
                </a:lnTo>
                <a:lnTo>
                  <a:pt x="36976" y="5021280"/>
                </a:lnTo>
                <a:lnTo>
                  <a:pt x="20996" y="4976662"/>
                </a:lnTo>
                <a:lnTo>
                  <a:pt x="9419" y="4930594"/>
                </a:lnTo>
                <a:lnTo>
                  <a:pt x="2376" y="4883394"/>
                </a:lnTo>
                <a:lnTo>
                  <a:pt x="0" y="4835402"/>
                </a:lnTo>
                <a:lnTo>
                  <a:pt x="0" y="485754"/>
                </a:lnTo>
                <a:lnTo>
                  <a:pt x="2376" y="437761"/>
                </a:lnTo>
                <a:lnTo>
                  <a:pt x="9419" y="390562"/>
                </a:lnTo>
                <a:lnTo>
                  <a:pt x="20996" y="344494"/>
                </a:lnTo>
                <a:lnTo>
                  <a:pt x="36976" y="299876"/>
                </a:lnTo>
                <a:lnTo>
                  <a:pt x="57226" y="257027"/>
                </a:lnTo>
                <a:lnTo>
                  <a:pt x="81615" y="216266"/>
                </a:lnTo>
                <a:lnTo>
                  <a:pt x="110009" y="177911"/>
                </a:lnTo>
                <a:lnTo>
                  <a:pt x="142279" y="142279"/>
                </a:lnTo>
                <a:lnTo>
                  <a:pt x="177910" y="110010"/>
                </a:lnTo>
                <a:lnTo>
                  <a:pt x="216265" y="81615"/>
                </a:lnTo>
                <a:lnTo>
                  <a:pt x="257027" y="57227"/>
                </a:lnTo>
                <a:lnTo>
                  <a:pt x="299875" y="36977"/>
                </a:lnTo>
                <a:lnTo>
                  <a:pt x="344493" y="20997"/>
                </a:lnTo>
                <a:lnTo>
                  <a:pt x="390561" y="9420"/>
                </a:lnTo>
                <a:lnTo>
                  <a:pt x="437761" y="2376"/>
                </a:lnTo>
                <a:lnTo>
                  <a:pt x="485770" y="0"/>
                </a:lnTo>
                <a:lnTo>
                  <a:pt x="2600327" y="0"/>
                </a:lnTo>
                <a:lnTo>
                  <a:pt x="2648337" y="2376"/>
                </a:lnTo>
                <a:lnTo>
                  <a:pt x="2695536" y="9420"/>
                </a:lnTo>
                <a:lnTo>
                  <a:pt x="2741604" y="20997"/>
                </a:lnTo>
                <a:lnTo>
                  <a:pt x="2786222" y="36977"/>
                </a:lnTo>
                <a:lnTo>
                  <a:pt x="2829071" y="57227"/>
                </a:lnTo>
                <a:lnTo>
                  <a:pt x="2869832" y="81615"/>
                </a:lnTo>
                <a:lnTo>
                  <a:pt x="2908188" y="110010"/>
                </a:lnTo>
                <a:lnTo>
                  <a:pt x="2943819" y="142279"/>
                </a:lnTo>
                <a:lnTo>
                  <a:pt x="2976088" y="177911"/>
                </a:lnTo>
                <a:lnTo>
                  <a:pt x="3004483" y="216266"/>
                </a:lnTo>
                <a:lnTo>
                  <a:pt x="3028872" y="257027"/>
                </a:lnTo>
                <a:lnTo>
                  <a:pt x="3049121" y="299876"/>
                </a:lnTo>
                <a:lnTo>
                  <a:pt x="3065101" y="344494"/>
                </a:lnTo>
                <a:lnTo>
                  <a:pt x="3076678" y="390562"/>
                </a:lnTo>
                <a:lnTo>
                  <a:pt x="3083722" y="437761"/>
                </a:lnTo>
                <a:lnTo>
                  <a:pt x="3086098" y="485754"/>
                </a:lnTo>
                <a:lnTo>
                  <a:pt x="3086098" y="4835402"/>
                </a:lnTo>
                <a:lnTo>
                  <a:pt x="3083722" y="4883394"/>
                </a:lnTo>
                <a:lnTo>
                  <a:pt x="3076678" y="4930594"/>
                </a:lnTo>
                <a:lnTo>
                  <a:pt x="3065101" y="4976662"/>
                </a:lnTo>
                <a:lnTo>
                  <a:pt x="3049121" y="5021280"/>
                </a:lnTo>
                <a:lnTo>
                  <a:pt x="3028872" y="5064128"/>
                </a:lnTo>
                <a:lnTo>
                  <a:pt x="3004483" y="5104890"/>
                </a:lnTo>
                <a:lnTo>
                  <a:pt x="2976088" y="5143245"/>
                </a:lnTo>
                <a:lnTo>
                  <a:pt x="2943819" y="5178877"/>
                </a:lnTo>
                <a:lnTo>
                  <a:pt x="2908188" y="5211146"/>
                </a:lnTo>
                <a:lnTo>
                  <a:pt x="2869832" y="5239541"/>
                </a:lnTo>
                <a:lnTo>
                  <a:pt x="2829071" y="5263929"/>
                </a:lnTo>
                <a:lnTo>
                  <a:pt x="2786222" y="5284179"/>
                </a:lnTo>
                <a:lnTo>
                  <a:pt x="2741604" y="5300159"/>
                </a:lnTo>
                <a:lnTo>
                  <a:pt x="2695536" y="5311736"/>
                </a:lnTo>
                <a:lnTo>
                  <a:pt x="2665027" y="5316289"/>
                </a:lnTo>
                <a:close/>
              </a:path>
            </a:pathLst>
          </a:custGeom>
          <a:solidFill>
            <a:srgbClr val="3B4275"/>
          </a:solidFill>
        </p:spPr>
        <p:txBody>
          <a:bodyPr wrap="square" lIns="0" tIns="0" rIns="0" bIns="0" rtlCol="0"/>
          <a:lstStyle/>
          <a:p>
            <a:pPr defTabSz="609448"/>
            <a:endParaRPr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806" y="2832148"/>
            <a:ext cx="2056864" cy="354327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839936" y="2832148"/>
            <a:ext cx="2056864" cy="3543647"/>
          </a:xfrm>
          <a:custGeom>
            <a:avLst/>
            <a:gdLst/>
            <a:ahLst/>
            <a:cxnLst/>
            <a:rect l="l" t="t" r="r" b="b"/>
            <a:pathLst>
              <a:path w="3086100" h="5316855">
                <a:moveTo>
                  <a:pt x="2665028" y="5316289"/>
                </a:moveTo>
                <a:lnTo>
                  <a:pt x="421070" y="5316289"/>
                </a:lnTo>
                <a:lnTo>
                  <a:pt x="390561" y="5311736"/>
                </a:lnTo>
                <a:lnTo>
                  <a:pt x="344493" y="5300159"/>
                </a:lnTo>
                <a:lnTo>
                  <a:pt x="299875" y="5284179"/>
                </a:lnTo>
                <a:lnTo>
                  <a:pt x="257027" y="5263929"/>
                </a:lnTo>
                <a:lnTo>
                  <a:pt x="216265" y="5239541"/>
                </a:lnTo>
                <a:lnTo>
                  <a:pt x="177910" y="5211146"/>
                </a:lnTo>
                <a:lnTo>
                  <a:pt x="142278" y="5178877"/>
                </a:lnTo>
                <a:lnTo>
                  <a:pt x="110009" y="5143245"/>
                </a:lnTo>
                <a:lnTo>
                  <a:pt x="81614" y="5104890"/>
                </a:lnTo>
                <a:lnTo>
                  <a:pt x="57226" y="5064128"/>
                </a:lnTo>
                <a:lnTo>
                  <a:pt x="36976" y="5021280"/>
                </a:lnTo>
                <a:lnTo>
                  <a:pt x="20996" y="4976662"/>
                </a:lnTo>
                <a:lnTo>
                  <a:pt x="9419" y="4930594"/>
                </a:lnTo>
                <a:lnTo>
                  <a:pt x="2376" y="4883394"/>
                </a:lnTo>
                <a:lnTo>
                  <a:pt x="0" y="4835397"/>
                </a:lnTo>
                <a:lnTo>
                  <a:pt x="0" y="485759"/>
                </a:lnTo>
                <a:lnTo>
                  <a:pt x="2376" y="437761"/>
                </a:lnTo>
                <a:lnTo>
                  <a:pt x="9419" y="390562"/>
                </a:lnTo>
                <a:lnTo>
                  <a:pt x="20996" y="344494"/>
                </a:lnTo>
                <a:lnTo>
                  <a:pt x="36976" y="299876"/>
                </a:lnTo>
                <a:lnTo>
                  <a:pt x="57226" y="257027"/>
                </a:lnTo>
                <a:lnTo>
                  <a:pt x="81614" y="216266"/>
                </a:lnTo>
                <a:lnTo>
                  <a:pt x="110009" y="177911"/>
                </a:lnTo>
                <a:lnTo>
                  <a:pt x="142278" y="142279"/>
                </a:lnTo>
                <a:lnTo>
                  <a:pt x="177910" y="110010"/>
                </a:lnTo>
                <a:lnTo>
                  <a:pt x="216265" y="81615"/>
                </a:lnTo>
                <a:lnTo>
                  <a:pt x="257027" y="57227"/>
                </a:lnTo>
                <a:lnTo>
                  <a:pt x="299875" y="36977"/>
                </a:lnTo>
                <a:lnTo>
                  <a:pt x="344493" y="20997"/>
                </a:lnTo>
                <a:lnTo>
                  <a:pt x="390561" y="9420"/>
                </a:lnTo>
                <a:lnTo>
                  <a:pt x="437761" y="2376"/>
                </a:lnTo>
                <a:lnTo>
                  <a:pt x="485771" y="0"/>
                </a:lnTo>
                <a:lnTo>
                  <a:pt x="2600327" y="0"/>
                </a:lnTo>
                <a:lnTo>
                  <a:pt x="2648337" y="2376"/>
                </a:lnTo>
                <a:lnTo>
                  <a:pt x="2695537" y="9420"/>
                </a:lnTo>
                <a:lnTo>
                  <a:pt x="2741604" y="20997"/>
                </a:lnTo>
                <a:lnTo>
                  <a:pt x="2786222" y="36977"/>
                </a:lnTo>
                <a:lnTo>
                  <a:pt x="2829071" y="57227"/>
                </a:lnTo>
                <a:lnTo>
                  <a:pt x="2869832" y="81615"/>
                </a:lnTo>
                <a:lnTo>
                  <a:pt x="2908188" y="110010"/>
                </a:lnTo>
                <a:lnTo>
                  <a:pt x="2943819" y="142279"/>
                </a:lnTo>
                <a:lnTo>
                  <a:pt x="2976089" y="177911"/>
                </a:lnTo>
                <a:lnTo>
                  <a:pt x="3004483" y="216266"/>
                </a:lnTo>
                <a:lnTo>
                  <a:pt x="3028872" y="257027"/>
                </a:lnTo>
                <a:lnTo>
                  <a:pt x="3049122" y="299876"/>
                </a:lnTo>
                <a:lnTo>
                  <a:pt x="3065101" y="344494"/>
                </a:lnTo>
                <a:lnTo>
                  <a:pt x="3076679" y="390562"/>
                </a:lnTo>
                <a:lnTo>
                  <a:pt x="3083722" y="437761"/>
                </a:lnTo>
                <a:lnTo>
                  <a:pt x="3086098" y="485759"/>
                </a:lnTo>
                <a:lnTo>
                  <a:pt x="3086098" y="4835397"/>
                </a:lnTo>
                <a:lnTo>
                  <a:pt x="3083722" y="4883394"/>
                </a:lnTo>
                <a:lnTo>
                  <a:pt x="3076679" y="4930594"/>
                </a:lnTo>
                <a:lnTo>
                  <a:pt x="3065101" y="4976662"/>
                </a:lnTo>
                <a:lnTo>
                  <a:pt x="3049122" y="5021280"/>
                </a:lnTo>
                <a:lnTo>
                  <a:pt x="3028872" y="5064128"/>
                </a:lnTo>
                <a:lnTo>
                  <a:pt x="3004483" y="5104890"/>
                </a:lnTo>
                <a:lnTo>
                  <a:pt x="2976089" y="5143245"/>
                </a:lnTo>
                <a:lnTo>
                  <a:pt x="2943819" y="5178877"/>
                </a:lnTo>
                <a:lnTo>
                  <a:pt x="2908188" y="5211146"/>
                </a:lnTo>
                <a:lnTo>
                  <a:pt x="2869832" y="5239541"/>
                </a:lnTo>
                <a:lnTo>
                  <a:pt x="2829071" y="5263929"/>
                </a:lnTo>
                <a:lnTo>
                  <a:pt x="2786222" y="5284179"/>
                </a:lnTo>
                <a:lnTo>
                  <a:pt x="2741604" y="5300159"/>
                </a:lnTo>
                <a:lnTo>
                  <a:pt x="2695537" y="5311736"/>
                </a:lnTo>
                <a:lnTo>
                  <a:pt x="2665028" y="5316289"/>
                </a:lnTo>
                <a:close/>
              </a:path>
            </a:pathLst>
          </a:custGeom>
          <a:solidFill>
            <a:srgbClr val="3B4275"/>
          </a:solidFill>
        </p:spPr>
        <p:txBody>
          <a:bodyPr wrap="square" lIns="0" tIns="0" rIns="0" bIns="0" rtlCol="0"/>
          <a:lstStyle/>
          <a:p>
            <a:pPr defTabSz="609448"/>
            <a:endParaRPr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0581" y="2832148"/>
            <a:ext cx="2056864" cy="35432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65980" y="2832148"/>
            <a:ext cx="2056864" cy="354327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536465" y="3166121"/>
            <a:ext cx="1889691" cy="355507"/>
            <a:chOff x="11307643" y="4749079"/>
            <a:chExt cx="2835275" cy="533400"/>
          </a:xfrm>
        </p:grpSpPr>
        <p:sp>
          <p:nvSpPr>
            <p:cNvPr id="12" name="object 12"/>
            <p:cNvSpPr/>
            <p:nvPr/>
          </p:nvSpPr>
          <p:spPr>
            <a:xfrm>
              <a:off x="11573297" y="4767822"/>
              <a:ext cx="2569845" cy="495934"/>
            </a:xfrm>
            <a:custGeom>
              <a:avLst/>
              <a:gdLst/>
              <a:ahLst/>
              <a:cxnLst/>
              <a:rect l="l" t="t" r="r" b="b"/>
              <a:pathLst>
                <a:path w="2569844" h="495935">
                  <a:moveTo>
                    <a:pt x="2489140" y="495757"/>
                  </a:moveTo>
                  <a:lnTo>
                    <a:pt x="80483" y="495757"/>
                  </a:lnTo>
                  <a:lnTo>
                    <a:pt x="74881" y="495203"/>
                  </a:lnTo>
                  <a:lnTo>
                    <a:pt x="33579" y="478033"/>
                  </a:lnTo>
                  <a:lnTo>
                    <a:pt x="8721" y="447632"/>
                  </a:lnTo>
                  <a:lnTo>
                    <a:pt x="0" y="414980"/>
                  </a:lnTo>
                  <a:lnTo>
                    <a:pt x="0" y="80776"/>
                  </a:lnTo>
                  <a:lnTo>
                    <a:pt x="11374" y="43142"/>
                  </a:lnTo>
                  <a:lnTo>
                    <a:pt x="42985" y="11416"/>
                  </a:lnTo>
                  <a:lnTo>
                    <a:pt x="80483" y="0"/>
                  </a:lnTo>
                  <a:lnTo>
                    <a:pt x="86139" y="0"/>
                  </a:lnTo>
                  <a:lnTo>
                    <a:pt x="2489140" y="0"/>
                  </a:lnTo>
                  <a:lnTo>
                    <a:pt x="2526638" y="11416"/>
                  </a:lnTo>
                  <a:lnTo>
                    <a:pt x="2558248" y="43142"/>
                  </a:lnTo>
                  <a:lnTo>
                    <a:pt x="2569624" y="80776"/>
                  </a:lnTo>
                  <a:lnTo>
                    <a:pt x="2569624" y="414980"/>
                  </a:lnTo>
                  <a:lnTo>
                    <a:pt x="2558248" y="452615"/>
                  </a:lnTo>
                  <a:lnTo>
                    <a:pt x="2526638" y="484341"/>
                  </a:lnTo>
                  <a:lnTo>
                    <a:pt x="2489140" y="495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307643" y="4749079"/>
              <a:ext cx="531495" cy="533400"/>
            </a:xfrm>
            <a:custGeom>
              <a:avLst/>
              <a:gdLst/>
              <a:ahLst/>
              <a:cxnLst/>
              <a:rect l="l" t="t" r="r" b="b"/>
              <a:pathLst>
                <a:path w="531495" h="533400">
                  <a:moveTo>
                    <a:pt x="444063" y="533243"/>
                  </a:moveTo>
                  <a:lnTo>
                    <a:pt x="87244" y="533243"/>
                  </a:lnTo>
                  <a:lnTo>
                    <a:pt x="81172" y="532643"/>
                  </a:lnTo>
                  <a:lnTo>
                    <a:pt x="36401" y="514030"/>
                  </a:lnTo>
                  <a:lnTo>
                    <a:pt x="9454" y="481076"/>
                  </a:lnTo>
                  <a:lnTo>
                    <a:pt x="0" y="445681"/>
                  </a:lnTo>
                  <a:lnTo>
                    <a:pt x="0" y="87562"/>
                  </a:lnTo>
                  <a:lnTo>
                    <a:pt x="12330" y="46766"/>
                  </a:lnTo>
                  <a:lnTo>
                    <a:pt x="46596" y="12375"/>
                  </a:lnTo>
                  <a:lnTo>
                    <a:pt x="87244" y="0"/>
                  </a:lnTo>
                  <a:lnTo>
                    <a:pt x="93375" y="0"/>
                  </a:lnTo>
                  <a:lnTo>
                    <a:pt x="444063" y="0"/>
                  </a:lnTo>
                  <a:lnTo>
                    <a:pt x="484711" y="12375"/>
                  </a:lnTo>
                  <a:lnTo>
                    <a:pt x="518977" y="46766"/>
                  </a:lnTo>
                  <a:lnTo>
                    <a:pt x="531308" y="87562"/>
                  </a:lnTo>
                  <a:lnTo>
                    <a:pt x="531308" y="445681"/>
                  </a:lnTo>
                  <a:lnTo>
                    <a:pt x="518977" y="486477"/>
                  </a:lnTo>
                  <a:lnTo>
                    <a:pt x="484711" y="520868"/>
                  </a:lnTo>
                  <a:lnTo>
                    <a:pt x="450135" y="532643"/>
                  </a:lnTo>
                  <a:lnTo>
                    <a:pt x="444063" y="533243"/>
                  </a:lnTo>
                  <a:close/>
                </a:path>
              </a:pathLst>
            </a:custGeom>
            <a:solidFill>
              <a:srgbClr val="9CD5E8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538040" y="3685353"/>
            <a:ext cx="1889691" cy="355507"/>
            <a:chOff x="11310006" y="5528130"/>
            <a:chExt cx="2835275" cy="533400"/>
          </a:xfrm>
        </p:grpSpPr>
        <p:sp>
          <p:nvSpPr>
            <p:cNvPr id="15" name="object 15"/>
            <p:cNvSpPr/>
            <p:nvPr/>
          </p:nvSpPr>
          <p:spPr>
            <a:xfrm>
              <a:off x="11575660" y="5546873"/>
              <a:ext cx="2569845" cy="495934"/>
            </a:xfrm>
            <a:custGeom>
              <a:avLst/>
              <a:gdLst/>
              <a:ahLst/>
              <a:cxnLst/>
              <a:rect l="l" t="t" r="r" b="b"/>
              <a:pathLst>
                <a:path w="2569844" h="495935">
                  <a:moveTo>
                    <a:pt x="2489140" y="495757"/>
                  </a:moveTo>
                  <a:lnTo>
                    <a:pt x="80483" y="495757"/>
                  </a:lnTo>
                  <a:lnTo>
                    <a:pt x="74881" y="495203"/>
                  </a:lnTo>
                  <a:lnTo>
                    <a:pt x="33579" y="478033"/>
                  </a:lnTo>
                  <a:lnTo>
                    <a:pt x="8721" y="447632"/>
                  </a:lnTo>
                  <a:lnTo>
                    <a:pt x="0" y="414980"/>
                  </a:lnTo>
                  <a:lnTo>
                    <a:pt x="0" y="80776"/>
                  </a:lnTo>
                  <a:lnTo>
                    <a:pt x="11374" y="43142"/>
                  </a:lnTo>
                  <a:lnTo>
                    <a:pt x="42985" y="11416"/>
                  </a:lnTo>
                  <a:lnTo>
                    <a:pt x="80483" y="0"/>
                  </a:lnTo>
                  <a:lnTo>
                    <a:pt x="86139" y="0"/>
                  </a:lnTo>
                  <a:lnTo>
                    <a:pt x="2489140" y="0"/>
                  </a:lnTo>
                  <a:lnTo>
                    <a:pt x="2526638" y="11416"/>
                  </a:lnTo>
                  <a:lnTo>
                    <a:pt x="2558248" y="43142"/>
                  </a:lnTo>
                  <a:lnTo>
                    <a:pt x="2569624" y="80776"/>
                  </a:lnTo>
                  <a:lnTo>
                    <a:pt x="2569624" y="414980"/>
                  </a:lnTo>
                  <a:lnTo>
                    <a:pt x="2558248" y="452615"/>
                  </a:lnTo>
                  <a:lnTo>
                    <a:pt x="2526638" y="484341"/>
                  </a:lnTo>
                  <a:lnTo>
                    <a:pt x="2489140" y="495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310006" y="5528130"/>
              <a:ext cx="531495" cy="533400"/>
            </a:xfrm>
            <a:custGeom>
              <a:avLst/>
              <a:gdLst/>
              <a:ahLst/>
              <a:cxnLst/>
              <a:rect l="l" t="t" r="r" b="b"/>
              <a:pathLst>
                <a:path w="531495" h="533400">
                  <a:moveTo>
                    <a:pt x="444063" y="533243"/>
                  </a:moveTo>
                  <a:lnTo>
                    <a:pt x="87244" y="533243"/>
                  </a:lnTo>
                  <a:lnTo>
                    <a:pt x="81172" y="532643"/>
                  </a:lnTo>
                  <a:lnTo>
                    <a:pt x="36401" y="514030"/>
                  </a:lnTo>
                  <a:lnTo>
                    <a:pt x="9454" y="481076"/>
                  </a:lnTo>
                  <a:lnTo>
                    <a:pt x="0" y="445681"/>
                  </a:lnTo>
                  <a:lnTo>
                    <a:pt x="0" y="87562"/>
                  </a:lnTo>
                  <a:lnTo>
                    <a:pt x="12330" y="46766"/>
                  </a:lnTo>
                  <a:lnTo>
                    <a:pt x="46596" y="12375"/>
                  </a:lnTo>
                  <a:lnTo>
                    <a:pt x="87244" y="0"/>
                  </a:lnTo>
                  <a:lnTo>
                    <a:pt x="93375" y="0"/>
                  </a:lnTo>
                  <a:lnTo>
                    <a:pt x="444063" y="0"/>
                  </a:lnTo>
                  <a:lnTo>
                    <a:pt x="484711" y="12375"/>
                  </a:lnTo>
                  <a:lnTo>
                    <a:pt x="518977" y="46766"/>
                  </a:lnTo>
                  <a:lnTo>
                    <a:pt x="531308" y="87562"/>
                  </a:lnTo>
                  <a:lnTo>
                    <a:pt x="531308" y="445681"/>
                  </a:lnTo>
                  <a:lnTo>
                    <a:pt x="518977" y="486477"/>
                  </a:lnTo>
                  <a:lnTo>
                    <a:pt x="484711" y="520868"/>
                  </a:lnTo>
                  <a:lnTo>
                    <a:pt x="450135" y="532643"/>
                  </a:lnTo>
                  <a:lnTo>
                    <a:pt x="444063" y="533243"/>
                  </a:lnTo>
                  <a:close/>
                </a:path>
              </a:pathLst>
            </a:custGeom>
            <a:solidFill>
              <a:srgbClr val="9CD5E8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7539615" y="4204587"/>
            <a:ext cx="1889691" cy="355507"/>
            <a:chOff x="11312368" y="6307183"/>
            <a:chExt cx="2835275" cy="533400"/>
          </a:xfrm>
        </p:grpSpPr>
        <p:sp>
          <p:nvSpPr>
            <p:cNvPr id="18" name="object 18"/>
            <p:cNvSpPr/>
            <p:nvPr/>
          </p:nvSpPr>
          <p:spPr>
            <a:xfrm>
              <a:off x="11578022" y="6325926"/>
              <a:ext cx="2569845" cy="495934"/>
            </a:xfrm>
            <a:custGeom>
              <a:avLst/>
              <a:gdLst/>
              <a:ahLst/>
              <a:cxnLst/>
              <a:rect l="l" t="t" r="r" b="b"/>
              <a:pathLst>
                <a:path w="2569844" h="495934">
                  <a:moveTo>
                    <a:pt x="2489140" y="495757"/>
                  </a:moveTo>
                  <a:lnTo>
                    <a:pt x="80483" y="495757"/>
                  </a:lnTo>
                  <a:lnTo>
                    <a:pt x="74881" y="495203"/>
                  </a:lnTo>
                  <a:lnTo>
                    <a:pt x="33579" y="478033"/>
                  </a:lnTo>
                  <a:lnTo>
                    <a:pt x="8721" y="447632"/>
                  </a:lnTo>
                  <a:lnTo>
                    <a:pt x="0" y="414980"/>
                  </a:lnTo>
                  <a:lnTo>
                    <a:pt x="0" y="80776"/>
                  </a:lnTo>
                  <a:lnTo>
                    <a:pt x="11374" y="43142"/>
                  </a:lnTo>
                  <a:lnTo>
                    <a:pt x="42985" y="11416"/>
                  </a:lnTo>
                  <a:lnTo>
                    <a:pt x="80483" y="0"/>
                  </a:lnTo>
                  <a:lnTo>
                    <a:pt x="86139" y="0"/>
                  </a:lnTo>
                  <a:lnTo>
                    <a:pt x="2489140" y="0"/>
                  </a:lnTo>
                  <a:lnTo>
                    <a:pt x="2526638" y="11416"/>
                  </a:lnTo>
                  <a:lnTo>
                    <a:pt x="2558248" y="43142"/>
                  </a:lnTo>
                  <a:lnTo>
                    <a:pt x="2569624" y="80776"/>
                  </a:lnTo>
                  <a:lnTo>
                    <a:pt x="2569624" y="414980"/>
                  </a:lnTo>
                  <a:lnTo>
                    <a:pt x="2558248" y="452615"/>
                  </a:lnTo>
                  <a:lnTo>
                    <a:pt x="2526638" y="484341"/>
                  </a:lnTo>
                  <a:lnTo>
                    <a:pt x="2489140" y="495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1312368" y="6307183"/>
              <a:ext cx="531495" cy="533400"/>
            </a:xfrm>
            <a:custGeom>
              <a:avLst/>
              <a:gdLst/>
              <a:ahLst/>
              <a:cxnLst/>
              <a:rect l="l" t="t" r="r" b="b"/>
              <a:pathLst>
                <a:path w="531495" h="533400">
                  <a:moveTo>
                    <a:pt x="444063" y="533243"/>
                  </a:moveTo>
                  <a:lnTo>
                    <a:pt x="87244" y="533243"/>
                  </a:lnTo>
                  <a:lnTo>
                    <a:pt x="81172" y="532643"/>
                  </a:lnTo>
                  <a:lnTo>
                    <a:pt x="36401" y="514030"/>
                  </a:lnTo>
                  <a:lnTo>
                    <a:pt x="9454" y="481076"/>
                  </a:lnTo>
                  <a:lnTo>
                    <a:pt x="0" y="445681"/>
                  </a:lnTo>
                  <a:lnTo>
                    <a:pt x="0" y="87562"/>
                  </a:lnTo>
                  <a:lnTo>
                    <a:pt x="12330" y="46766"/>
                  </a:lnTo>
                  <a:lnTo>
                    <a:pt x="46596" y="12375"/>
                  </a:lnTo>
                  <a:lnTo>
                    <a:pt x="87244" y="0"/>
                  </a:lnTo>
                  <a:lnTo>
                    <a:pt x="93375" y="0"/>
                  </a:lnTo>
                  <a:lnTo>
                    <a:pt x="444063" y="0"/>
                  </a:lnTo>
                  <a:lnTo>
                    <a:pt x="484711" y="12375"/>
                  </a:lnTo>
                  <a:lnTo>
                    <a:pt x="518977" y="46766"/>
                  </a:lnTo>
                  <a:lnTo>
                    <a:pt x="531308" y="87562"/>
                  </a:lnTo>
                  <a:lnTo>
                    <a:pt x="531308" y="445681"/>
                  </a:lnTo>
                  <a:lnTo>
                    <a:pt x="518977" y="486477"/>
                  </a:lnTo>
                  <a:lnTo>
                    <a:pt x="484711" y="520868"/>
                  </a:lnTo>
                  <a:lnTo>
                    <a:pt x="450135" y="532643"/>
                  </a:lnTo>
                  <a:lnTo>
                    <a:pt x="444063" y="533243"/>
                  </a:lnTo>
                  <a:close/>
                </a:path>
              </a:pathLst>
            </a:custGeom>
            <a:solidFill>
              <a:srgbClr val="9CD5E8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541190" y="4723819"/>
            <a:ext cx="1889691" cy="355507"/>
            <a:chOff x="11314731" y="7086234"/>
            <a:chExt cx="2835275" cy="533400"/>
          </a:xfrm>
        </p:grpSpPr>
        <p:sp>
          <p:nvSpPr>
            <p:cNvPr id="21" name="object 21"/>
            <p:cNvSpPr/>
            <p:nvPr/>
          </p:nvSpPr>
          <p:spPr>
            <a:xfrm>
              <a:off x="11580385" y="7104977"/>
              <a:ext cx="2569845" cy="495934"/>
            </a:xfrm>
            <a:custGeom>
              <a:avLst/>
              <a:gdLst/>
              <a:ahLst/>
              <a:cxnLst/>
              <a:rect l="l" t="t" r="r" b="b"/>
              <a:pathLst>
                <a:path w="2569844" h="495934">
                  <a:moveTo>
                    <a:pt x="2489140" y="495757"/>
                  </a:moveTo>
                  <a:lnTo>
                    <a:pt x="80483" y="495757"/>
                  </a:lnTo>
                  <a:lnTo>
                    <a:pt x="74881" y="495203"/>
                  </a:lnTo>
                  <a:lnTo>
                    <a:pt x="33579" y="478033"/>
                  </a:lnTo>
                  <a:lnTo>
                    <a:pt x="8721" y="447632"/>
                  </a:lnTo>
                  <a:lnTo>
                    <a:pt x="0" y="414980"/>
                  </a:lnTo>
                  <a:lnTo>
                    <a:pt x="0" y="80776"/>
                  </a:lnTo>
                  <a:lnTo>
                    <a:pt x="11374" y="43142"/>
                  </a:lnTo>
                  <a:lnTo>
                    <a:pt x="42985" y="11416"/>
                  </a:lnTo>
                  <a:lnTo>
                    <a:pt x="80483" y="0"/>
                  </a:lnTo>
                  <a:lnTo>
                    <a:pt x="86139" y="0"/>
                  </a:lnTo>
                  <a:lnTo>
                    <a:pt x="2489140" y="0"/>
                  </a:lnTo>
                  <a:lnTo>
                    <a:pt x="2526638" y="11416"/>
                  </a:lnTo>
                  <a:lnTo>
                    <a:pt x="2558248" y="43142"/>
                  </a:lnTo>
                  <a:lnTo>
                    <a:pt x="2569624" y="80776"/>
                  </a:lnTo>
                  <a:lnTo>
                    <a:pt x="2569624" y="414980"/>
                  </a:lnTo>
                  <a:lnTo>
                    <a:pt x="2558248" y="452615"/>
                  </a:lnTo>
                  <a:lnTo>
                    <a:pt x="2526638" y="484341"/>
                  </a:lnTo>
                  <a:lnTo>
                    <a:pt x="2489140" y="495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11314731" y="7086234"/>
              <a:ext cx="531495" cy="533400"/>
            </a:xfrm>
            <a:custGeom>
              <a:avLst/>
              <a:gdLst/>
              <a:ahLst/>
              <a:cxnLst/>
              <a:rect l="l" t="t" r="r" b="b"/>
              <a:pathLst>
                <a:path w="531495" h="533400">
                  <a:moveTo>
                    <a:pt x="444063" y="533243"/>
                  </a:moveTo>
                  <a:lnTo>
                    <a:pt x="87244" y="533243"/>
                  </a:lnTo>
                  <a:lnTo>
                    <a:pt x="81172" y="532643"/>
                  </a:lnTo>
                  <a:lnTo>
                    <a:pt x="36401" y="514030"/>
                  </a:lnTo>
                  <a:lnTo>
                    <a:pt x="9454" y="481076"/>
                  </a:lnTo>
                  <a:lnTo>
                    <a:pt x="0" y="445681"/>
                  </a:lnTo>
                  <a:lnTo>
                    <a:pt x="0" y="87562"/>
                  </a:lnTo>
                  <a:lnTo>
                    <a:pt x="12330" y="46766"/>
                  </a:lnTo>
                  <a:lnTo>
                    <a:pt x="46596" y="12375"/>
                  </a:lnTo>
                  <a:lnTo>
                    <a:pt x="87244" y="0"/>
                  </a:lnTo>
                  <a:lnTo>
                    <a:pt x="93375" y="0"/>
                  </a:lnTo>
                  <a:lnTo>
                    <a:pt x="444063" y="0"/>
                  </a:lnTo>
                  <a:lnTo>
                    <a:pt x="484711" y="12375"/>
                  </a:lnTo>
                  <a:lnTo>
                    <a:pt x="518977" y="46766"/>
                  </a:lnTo>
                  <a:lnTo>
                    <a:pt x="531308" y="87562"/>
                  </a:lnTo>
                  <a:lnTo>
                    <a:pt x="531308" y="445681"/>
                  </a:lnTo>
                  <a:lnTo>
                    <a:pt x="518977" y="486477"/>
                  </a:lnTo>
                  <a:lnTo>
                    <a:pt x="484711" y="520868"/>
                  </a:lnTo>
                  <a:lnTo>
                    <a:pt x="450135" y="532643"/>
                  </a:lnTo>
                  <a:lnTo>
                    <a:pt x="444063" y="533243"/>
                  </a:lnTo>
                  <a:close/>
                </a:path>
              </a:pathLst>
            </a:custGeom>
            <a:solidFill>
              <a:srgbClr val="9CD5E8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542764" y="5243051"/>
            <a:ext cx="1889691" cy="355507"/>
            <a:chOff x="11317093" y="7865285"/>
            <a:chExt cx="2835275" cy="533400"/>
          </a:xfrm>
        </p:grpSpPr>
        <p:sp>
          <p:nvSpPr>
            <p:cNvPr id="24" name="object 24"/>
            <p:cNvSpPr/>
            <p:nvPr/>
          </p:nvSpPr>
          <p:spPr>
            <a:xfrm>
              <a:off x="11582747" y="7884028"/>
              <a:ext cx="2569845" cy="495934"/>
            </a:xfrm>
            <a:custGeom>
              <a:avLst/>
              <a:gdLst/>
              <a:ahLst/>
              <a:cxnLst/>
              <a:rect l="l" t="t" r="r" b="b"/>
              <a:pathLst>
                <a:path w="2569844" h="495934">
                  <a:moveTo>
                    <a:pt x="2489140" y="495757"/>
                  </a:moveTo>
                  <a:lnTo>
                    <a:pt x="80483" y="495757"/>
                  </a:lnTo>
                  <a:lnTo>
                    <a:pt x="74881" y="495203"/>
                  </a:lnTo>
                  <a:lnTo>
                    <a:pt x="33579" y="478033"/>
                  </a:lnTo>
                  <a:lnTo>
                    <a:pt x="8721" y="447632"/>
                  </a:lnTo>
                  <a:lnTo>
                    <a:pt x="0" y="414980"/>
                  </a:lnTo>
                  <a:lnTo>
                    <a:pt x="0" y="80776"/>
                  </a:lnTo>
                  <a:lnTo>
                    <a:pt x="11374" y="43142"/>
                  </a:lnTo>
                  <a:lnTo>
                    <a:pt x="42985" y="11416"/>
                  </a:lnTo>
                  <a:lnTo>
                    <a:pt x="80483" y="0"/>
                  </a:lnTo>
                  <a:lnTo>
                    <a:pt x="86139" y="0"/>
                  </a:lnTo>
                  <a:lnTo>
                    <a:pt x="2489140" y="0"/>
                  </a:lnTo>
                  <a:lnTo>
                    <a:pt x="2526638" y="11416"/>
                  </a:lnTo>
                  <a:lnTo>
                    <a:pt x="2558248" y="43142"/>
                  </a:lnTo>
                  <a:lnTo>
                    <a:pt x="2569624" y="80776"/>
                  </a:lnTo>
                  <a:lnTo>
                    <a:pt x="2569624" y="414980"/>
                  </a:lnTo>
                  <a:lnTo>
                    <a:pt x="2558248" y="452615"/>
                  </a:lnTo>
                  <a:lnTo>
                    <a:pt x="2526638" y="484341"/>
                  </a:lnTo>
                  <a:lnTo>
                    <a:pt x="2489140" y="495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1317093" y="7865285"/>
              <a:ext cx="531495" cy="533400"/>
            </a:xfrm>
            <a:custGeom>
              <a:avLst/>
              <a:gdLst/>
              <a:ahLst/>
              <a:cxnLst/>
              <a:rect l="l" t="t" r="r" b="b"/>
              <a:pathLst>
                <a:path w="531495" h="533400">
                  <a:moveTo>
                    <a:pt x="444063" y="533243"/>
                  </a:moveTo>
                  <a:lnTo>
                    <a:pt x="87244" y="533243"/>
                  </a:lnTo>
                  <a:lnTo>
                    <a:pt x="81172" y="532643"/>
                  </a:lnTo>
                  <a:lnTo>
                    <a:pt x="36401" y="514030"/>
                  </a:lnTo>
                  <a:lnTo>
                    <a:pt x="9454" y="481076"/>
                  </a:lnTo>
                  <a:lnTo>
                    <a:pt x="0" y="445681"/>
                  </a:lnTo>
                  <a:lnTo>
                    <a:pt x="0" y="87562"/>
                  </a:lnTo>
                  <a:lnTo>
                    <a:pt x="12330" y="46766"/>
                  </a:lnTo>
                  <a:lnTo>
                    <a:pt x="46596" y="12375"/>
                  </a:lnTo>
                  <a:lnTo>
                    <a:pt x="87244" y="0"/>
                  </a:lnTo>
                  <a:lnTo>
                    <a:pt x="93375" y="0"/>
                  </a:lnTo>
                  <a:lnTo>
                    <a:pt x="444063" y="0"/>
                  </a:lnTo>
                  <a:lnTo>
                    <a:pt x="484711" y="12375"/>
                  </a:lnTo>
                  <a:lnTo>
                    <a:pt x="518977" y="46766"/>
                  </a:lnTo>
                  <a:lnTo>
                    <a:pt x="531308" y="87562"/>
                  </a:lnTo>
                  <a:lnTo>
                    <a:pt x="531308" y="445681"/>
                  </a:lnTo>
                  <a:lnTo>
                    <a:pt x="518977" y="486477"/>
                  </a:lnTo>
                  <a:lnTo>
                    <a:pt x="484711" y="520868"/>
                  </a:lnTo>
                  <a:lnTo>
                    <a:pt x="450135" y="532643"/>
                  </a:lnTo>
                  <a:lnTo>
                    <a:pt x="444063" y="533243"/>
                  </a:lnTo>
                  <a:close/>
                </a:path>
              </a:pathLst>
            </a:custGeom>
            <a:solidFill>
              <a:srgbClr val="9CD5E8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917940" y="3166121"/>
            <a:ext cx="1889691" cy="355507"/>
            <a:chOff x="14880786" y="4749079"/>
            <a:chExt cx="2835275" cy="533400"/>
          </a:xfrm>
        </p:grpSpPr>
        <p:sp>
          <p:nvSpPr>
            <p:cNvPr id="27" name="object 27"/>
            <p:cNvSpPr/>
            <p:nvPr/>
          </p:nvSpPr>
          <p:spPr>
            <a:xfrm>
              <a:off x="15146440" y="4767822"/>
              <a:ext cx="2569845" cy="495934"/>
            </a:xfrm>
            <a:custGeom>
              <a:avLst/>
              <a:gdLst/>
              <a:ahLst/>
              <a:cxnLst/>
              <a:rect l="l" t="t" r="r" b="b"/>
              <a:pathLst>
                <a:path w="2569844" h="495935">
                  <a:moveTo>
                    <a:pt x="2489140" y="495757"/>
                  </a:moveTo>
                  <a:lnTo>
                    <a:pt x="80483" y="495757"/>
                  </a:lnTo>
                  <a:lnTo>
                    <a:pt x="74881" y="495203"/>
                  </a:lnTo>
                  <a:lnTo>
                    <a:pt x="33579" y="478033"/>
                  </a:lnTo>
                  <a:lnTo>
                    <a:pt x="8721" y="447632"/>
                  </a:lnTo>
                  <a:lnTo>
                    <a:pt x="0" y="414980"/>
                  </a:lnTo>
                  <a:lnTo>
                    <a:pt x="0" y="80776"/>
                  </a:lnTo>
                  <a:lnTo>
                    <a:pt x="11374" y="43142"/>
                  </a:lnTo>
                  <a:lnTo>
                    <a:pt x="42985" y="11416"/>
                  </a:lnTo>
                  <a:lnTo>
                    <a:pt x="80483" y="0"/>
                  </a:lnTo>
                  <a:lnTo>
                    <a:pt x="86139" y="0"/>
                  </a:lnTo>
                  <a:lnTo>
                    <a:pt x="2489140" y="0"/>
                  </a:lnTo>
                  <a:lnTo>
                    <a:pt x="2526638" y="11416"/>
                  </a:lnTo>
                  <a:lnTo>
                    <a:pt x="2558248" y="43142"/>
                  </a:lnTo>
                  <a:lnTo>
                    <a:pt x="2569624" y="80776"/>
                  </a:lnTo>
                  <a:lnTo>
                    <a:pt x="2569624" y="414980"/>
                  </a:lnTo>
                  <a:lnTo>
                    <a:pt x="2558248" y="452615"/>
                  </a:lnTo>
                  <a:lnTo>
                    <a:pt x="2526638" y="484341"/>
                  </a:lnTo>
                  <a:lnTo>
                    <a:pt x="2489140" y="495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4880786" y="4749079"/>
              <a:ext cx="531495" cy="533400"/>
            </a:xfrm>
            <a:custGeom>
              <a:avLst/>
              <a:gdLst/>
              <a:ahLst/>
              <a:cxnLst/>
              <a:rect l="l" t="t" r="r" b="b"/>
              <a:pathLst>
                <a:path w="531494" h="533400">
                  <a:moveTo>
                    <a:pt x="444063" y="533243"/>
                  </a:moveTo>
                  <a:lnTo>
                    <a:pt x="87244" y="533243"/>
                  </a:lnTo>
                  <a:lnTo>
                    <a:pt x="81172" y="532643"/>
                  </a:lnTo>
                  <a:lnTo>
                    <a:pt x="36401" y="514030"/>
                  </a:lnTo>
                  <a:lnTo>
                    <a:pt x="9454" y="481076"/>
                  </a:lnTo>
                  <a:lnTo>
                    <a:pt x="0" y="445681"/>
                  </a:lnTo>
                  <a:lnTo>
                    <a:pt x="0" y="87562"/>
                  </a:lnTo>
                  <a:lnTo>
                    <a:pt x="12330" y="46766"/>
                  </a:lnTo>
                  <a:lnTo>
                    <a:pt x="46596" y="12375"/>
                  </a:lnTo>
                  <a:lnTo>
                    <a:pt x="87244" y="0"/>
                  </a:lnTo>
                  <a:lnTo>
                    <a:pt x="93375" y="0"/>
                  </a:lnTo>
                  <a:lnTo>
                    <a:pt x="444063" y="0"/>
                  </a:lnTo>
                  <a:lnTo>
                    <a:pt x="484711" y="12375"/>
                  </a:lnTo>
                  <a:lnTo>
                    <a:pt x="518977" y="46766"/>
                  </a:lnTo>
                  <a:lnTo>
                    <a:pt x="531308" y="87562"/>
                  </a:lnTo>
                  <a:lnTo>
                    <a:pt x="531308" y="445681"/>
                  </a:lnTo>
                  <a:lnTo>
                    <a:pt x="518977" y="486477"/>
                  </a:lnTo>
                  <a:lnTo>
                    <a:pt x="484711" y="520868"/>
                  </a:lnTo>
                  <a:lnTo>
                    <a:pt x="450135" y="532643"/>
                  </a:lnTo>
                  <a:lnTo>
                    <a:pt x="444063" y="533243"/>
                  </a:lnTo>
                  <a:close/>
                </a:path>
              </a:pathLst>
            </a:custGeom>
            <a:solidFill>
              <a:srgbClr val="9CD5E8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9917940" y="3685353"/>
            <a:ext cx="1889691" cy="355507"/>
            <a:chOff x="14880786" y="5528130"/>
            <a:chExt cx="2835275" cy="533400"/>
          </a:xfrm>
        </p:grpSpPr>
        <p:sp>
          <p:nvSpPr>
            <p:cNvPr id="30" name="object 30"/>
            <p:cNvSpPr/>
            <p:nvPr/>
          </p:nvSpPr>
          <p:spPr>
            <a:xfrm>
              <a:off x="15146440" y="5546873"/>
              <a:ext cx="2569845" cy="495934"/>
            </a:xfrm>
            <a:custGeom>
              <a:avLst/>
              <a:gdLst/>
              <a:ahLst/>
              <a:cxnLst/>
              <a:rect l="l" t="t" r="r" b="b"/>
              <a:pathLst>
                <a:path w="2569844" h="495935">
                  <a:moveTo>
                    <a:pt x="2489140" y="495757"/>
                  </a:moveTo>
                  <a:lnTo>
                    <a:pt x="80483" y="495757"/>
                  </a:lnTo>
                  <a:lnTo>
                    <a:pt x="74881" y="495203"/>
                  </a:lnTo>
                  <a:lnTo>
                    <a:pt x="33579" y="478033"/>
                  </a:lnTo>
                  <a:lnTo>
                    <a:pt x="8721" y="447632"/>
                  </a:lnTo>
                  <a:lnTo>
                    <a:pt x="0" y="414980"/>
                  </a:lnTo>
                  <a:lnTo>
                    <a:pt x="0" y="80776"/>
                  </a:lnTo>
                  <a:lnTo>
                    <a:pt x="11374" y="43142"/>
                  </a:lnTo>
                  <a:lnTo>
                    <a:pt x="42985" y="11416"/>
                  </a:lnTo>
                  <a:lnTo>
                    <a:pt x="80483" y="0"/>
                  </a:lnTo>
                  <a:lnTo>
                    <a:pt x="86139" y="0"/>
                  </a:lnTo>
                  <a:lnTo>
                    <a:pt x="2489140" y="0"/>
                  </a:lnTo>
                  <a:lnTo>
                    <a:pt x="2526638" y="11416"/>
                  </a:lnTo>
                  <a:lnTo>
                    <a:pt x="2558248" y="43142"/>
                  </a:lnTo>
                  <a:lnTo>
                    <a:pt x="2569624" y="80776"/>
                  </a:lnTo>
                  <a:lnTo>
                    <a:pt x="2569624" y="414980"/>
                  </a:lnTo>
                  <a:lnTo>
                    <a:pt x="2558248" y="452615"/>
                  </a:lnTo>
                  <a:lnTo>
                    <a:pt x="2526638" y="484341"/>
                  </a:lnTo>
                  <a:lnTo>
                    <a:pt x="2489140" y="495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4880786" y="5528130"/>
              <a:ext cx="531495" cy="533400"/>
            </a:xfrm>
            <a:custGeom>
              <a:avLst/>
              <a:gdLst/>
              <a:ahLst/>
              <a:cxnLst/>
              <a:rect l="l" t="t" r="r" b="b"/>
              <a:pathLst>
                <a:path w="531494" h="533400">
                  <a:moveTo>
                    <a:pt x="444063" y="533243"/>
                  </a:moveTo>
                  <a:lnTo>
                    <a:pt x="87244" y="533243"/>
                  </a:lnTo>
                  <a:lnTo>
                    <a:pt x="81172" y="532643"/>
                  </a:lnTo>
                  <a:lnTo>
                    <a:pt x="36401" y="514030"/>
                  </a:lnTo>
                  <a:lnTo>
                    <a:pt x="9454" y="481076"/>
                  </a:lnTo>
                  <a:lnTo>
                    <a:pt x="0" y="445681"/>
                  </a:lnTo>
                  <a:lnTo>
                    <a:pt x="0" y="87562"/>
                  </a:lnTo>
                  <a:lnTo>
                    <a:pt x="12330" y="46766"/>
                  </a:lnTo>
                  <a:lnTo>
                    <a:pt x="46596" y="12375"/>
                  </a:lnTo>
                  <a:lnTo>
                    <a:pt x="87244" y="0"/>
                  </a:lnTo>
                  <a:lnTo>
                    <a:pt x="93375" y="0"/>
                  </a:lnTo>
                  <a:lnTo>
                    <a:pt x="444063" y="0"/>
                  </a:lnTo>
                  <a:lnTo>
                    <a:pt x="484711" y="12375"/>
                  </a:lnTo>
                  <a:lnTo>
                    <a:pt x="518977" y="46766"/>
                  </a:lnTo>
                  <a:lnTo>
                    <a:pt x="531308" y="87562"/>
                  </a:lnTo>
                  <a:lnTo>
                    <a:pt x="531308" y="445681"/>
                  </a:lnTo>
                  <a:lnTo>
                    <a:pt x="518977" y="486477"/>
                  </a:lnTo>
                  <a:lnTo>
                    <a:pt x="484711" y="520868"/>
                  </a:lnTo>
                  <a:lnTo>
                    <a:pt x="450135" y="532643"/>
                  </a:lnTo>
                  <a:lnTo>
                    <a:pt x="444063" y="533243"/>
                  </a:lnTo>
                  <a:close/>
                </a:path>
              </a:pathLst>
            </a:custGeom>
            <a:solidFill>
              <a:srgbClr val="9CD5E8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917940" y="4204587"/>
            <a:ext cx="1889691" cy="355507"/>
            <a:chOff x="14880786" y="6307183"/>
            <a:chExt cx="2835275" cy="533400"/>
          </a:xfrm>
        </p:grpSpPr>
        <p:sp>
          <p:nvSpPr>
            <p:cNvPr id="33" name="object 33"/>
            <p:cNvSpPr/>
            <p:nvPr/>
          </p:nvSpPr>
          <p:spPr>
            <a:xfrm>
              <a:off x="15146440" y="6325926"/>
              <a:ext cx="2569845" cy="495934"/>
            </a:xfrm>
            <a:custGeom>
              <a:avLst/>
              <a:gdLst/>
              <a:ahLst/>
              <a:cxnLst/>
              <a:rect l="l" t="t" r="r" b="b"/>
              <a:pathLst>
                <a:path w="2569844" h="495934">
                  <a:moveTo>
                    <a:pt x="2489140" y="495757"/>
                  </a:moveTo>
                  <a:lnTo>
                    <a:pt x="80483" y="495757"/>
                  </a:lnTo>
                  <a:lnTo>
                    <a:pt x="74881" y="495203"/>
                  </a:lnTo>
                  <a:lnTo>
                    <a:pt x="33579" y="478033"/>
                  </a:lnTo>
                  <a:lnTo>
                    <a:pt x="8721" y="447632"/>
                  </a:lnTo>
                  <a:lnTo>
                    <a:pt x="0" y="414980"/>
                  </a:lnTo>
                  <a:lnTo>
                    <a:pt x="0" y="80776"/>
                  </a:lnTo>
                  <a:lnTo>
                    <a:pt x="11374" y="43142"/>
                  </a:lnTo>
                  <a:lnTo>
                    <a:pt x="42985" y="11416"/>
                  </a:lnTo>
                  <a:lnTo>
                    <a:pt x="80483" y="0"/>
                  </a:lnTo>
                  <a:lnTo>
                    <a:pt x="86139" y="0"/>
                  </a:lnTo>
                  <a:lnTo>
                    <a:pt x="2489140" y="0"/>
                  </a:lnTo>
                  <a:lnTo>
                    <a:pt x="2526638" y="11416"/>
                  </a:lnTo>
                  <a:lnTo>
                    <a:pt x="2558248" y="43142"/>
                  </a:lnTo>
                  <a:lnTo>
                    <a:pt x="2569624" y="80776"/>
                  </a:lnTo>
                  <a:lnTo>
                    <a:pt x="2569624" y="414980"/>
                  </a:lnTo>
                  <a:lnTo>
                    <a:pt x="2558248" y="452615"/>
                  </a:lnTo>
                  <a:lnTo>
                    <a:pt x="2526638" y="484341"/>
                  </a:lnTo>
                  <a:lnTo>
                    <a:pt x="2489140" y="495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4880786" y="6307183"/>
              <a:ext cx="531495" cy="533400"/>
            </a:xfrm>
            <a:custGeom>
              <a:avLst/>
              <a:gdLst/>
              <a:ahLst/>
              <a:cxnLst/>
              <a:rect l="l" t="t" r="r" b="b"/>
              <a:pathLst>
                <a:path w="531494" h="533400">
                  <a:moveTo>
                    <a:pt x="444063" y="533243"/>
                  </a:moveTo>
                  <a:lnTo>
                    <a:pt x="87244" y="533243"/>
                  </a:lnTo>
                  <a:lnTo>
                    <a:pt x="81172" y="532643"/>
                  </a:lnTo>
                  <a:lnTo>
                    <a:pt x="36401" y="514030"/>
                  </a:lnTo>
                  <a:lnTo>
                    <a:pt x="9454" y="481076"/>
                  </a:lnTo>
                  <a:lnTo>
                    <a:pt x="0" y="445681"/>
                  </a:lnTo>
                  <a:lnTo>
                    <a:pt x="0" y="87562"/>
                  </a:lnTo>
                  <a:lnTo>
                    <a:pt x="12330" y="46766"/>
                  </a:lnTo>
                  <a:lnTo>
                    <a:pt x="46596" y="12375"/>
                  </a:lnTo>
                  <a:lnTo>
                    <a:pt x="87244" y="0"/>
                  </a:lnTo>
                  <a:lnTo>
                    <a:pt x="93375" y="0"/>
                  </a:lnTo>
                  <a:lnTo>
                    <a:pt x="444063" y="0"/>
                  </a:lnTo>
                  <a:lnTo>
                    <a:pt x="484711" y="12375"/>
                  </a:lnTo>
                  <a:lnTo>
                    <a:pt x="518977" y="46766"/>
                  </a:lnTo>
                  <a:lnTo>
                    <a:pt x="531308" y="87562"/>
                  </a:lnTo>
                  <a:lnTo>
                    <a:pt x="531308" y="445681"/>
                  </a:lnTo>
                  <a:lnTo>
                    <a:pt x="518977" y="486477"/>
                  </a:lnTo>
                  <a:lnTo>
                    <a:pt x="484711" y="520868"/>
                  </a:lnTo>
                  <a:lnTo>
                    <a:pt x="450135" y="532643"/>
                  </a:lnTo>
                  <a:lnTo>
                    <a:pt x="444063" y="533243"/>
                  </a:lnTo>
                  <a:close/>
                </a:path>
              </a:pathLst>
            </a:custGeom>
            <a:solidFill>
              <a:srgbClr val="9CD5E8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9917940" y="4723819"/>
            <a:ext cx="1889691" cy="355507"/>
            <a:chOff x="14880786" y="7086234"/>
            <a:chExt cx="2835275" cy="533400"/>
          </a:xfrm>
        </p:grpSpPr>
        <p:sp>
          <p:nvSpPr>
            <p:cNvPr id="36" name="object 36"/>
            <p:cNvSpPr/>
            <p:nvPr/>
          </p:nvSpPr>
          <p:spPr>
            <a:xfrm>
              <a:off x="15146440" y="7104977"/>
              <a:ext cx="2569845" cy="495934"/>
            </a:xfrm>
            <a:custGeom>
              <a:avLst/>
              <a:gdLst/>
              <a:ahLst/>
              <a:cxnLst/>
              <a:rect l="l" t="t" r="r" b="b"/>
              <a:pathLst>
                <a:path w="2569844" h="495934">
                  <a:moveTo>
                    <a:pt x="2489140" y="495757"/>
                  </a:moveTo>
                  <a:lnTo>
                    <a:pt x="80483" y="495757"/>
                  </a:lnTo>
                  <a:lnTo>
                    <a:pt x="74881" y="495203"/>
                  </a:lnTo>
                  <a:lnTo>
                    <a:pt x="33579" y="478033"/>
                  </a:lnTo>
                  <a:lnTo>
                    <a:pt x="8721" y="447632"/>
                  </a:lnTo>
                  <a:lnTo>
                    <a:pt x="0" y="414980"/>
                  </a:lnTo>
                  <a:lnTo>
                    <a:pt x="0" y="80776"/>
                  </a:lnTo>
                  <a:lnTo>
                    <a:pt x="11374" y="43142"/>
                  </a:lnTo>
                  <a:lnTo>
                    <a:pt x="42985" y="11416"/>
                  </a:lnTo>
                  <a:lnTo>
                    <a:pt x="80483" y="0"/>
                  </a:lnTo>
                  <a:lnTo>
                    <a:pt x="86139" y="0"/>
                  </a:lnTo>
                  <a:lnTo>
                    <a:pt x="2489140" y="0"/>
                  </a:lnTo>
                  <a:lnTo>
                    <a:pt x="2526638" y="11416"/>
                  </a:lnTo>
                  <a:lnTo>
                    <a:pt x="2558248" y="43142"/>
                  </a:lnTo>
                  <a:lnTo>
                    <a:pt x="2569624" y="80776"/>
                  </a:lnTo>
                  <a:lnTo>
                    <a:pt x="2569624" y="414980"/>
                  </a:lnTo>
                  <a:lnTo>
                    <a:pt x="2558248" y="452615"/>
                  </a:lnTo>
                  <a:lnTo>
                    <a:pt x="2526638" y="484341"/>
                  </a:lnTo>
                  <a:lnTo>
                    <a:pt x="2489140" y="495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4880786" y="7086234"/>
              <a:ext cx="531495" cy="533400"/>
            </a:xfrm>
            <a:custGeom>
              <a:avLst/>
              <a:gdLst/>
              <a:ahLst/>
              <a:cxnLst/>
              <a:rect l="l" t="t" r="r" b="b"/>
              <a:pathLst>
                <a:path w="531494" h="533400">
                  <a:moveTo>
                    <a:pt x="444063" y="533243"/>
                  </a:moveTo>
                  <a:lnTo>
                    <a:pt x="87244" y="533243"/>
                  </a:lnTo>
                  <a:lnTo>
                    <a:pt x="81172" y="532643"/>
                  </a:lnTo>
                  <a:lnTo>
                    <a:pt x="36401" y="514030"/>
                  </a:lnTo>
                  <a:lnTo>
                    <a:pt x="9454" y="481076"/>
                  </a:lnTo>
                  <a:lnTo>
                    <a:pt x="0" y="445681"/>
                  </a:lnTo>
                  <a:lnTo>
                    <a:pt x="0" y="87562"/>
                  </a:lnTo>
                  <a:lnTo>
                    <a:pt x="12330" y="46766"/>
                  </a:lnTo>
                  <a:lnTo>
                    <a:pt x="46596" y="12375"/>
                  </a:lnTo>
                  <a:lnTo>
                    <a:pt x="87244" y="0"/>
                  </a:lnTo>
                  <a:lnTo>
                    <a:pt x="93375" y="0"/>
                  </a:lnTo>
                  <a:lnTo>
                    <a:pt x="444063" y="0"/>
                  </a:lnTo>
                  <a:lnTo>
                    <a:pt x="484711" y="12375"/>
                  </a:lnTo>
                  <a:lnTo>
                    <a:pt x="518977" y="46766"/>
                  </a:lnTo>
                  <a:lnTo>
                    <a:pt x="531308" y="87562"/>
                  </a:lnTo>
                  <a:lnTo>
                    <a:pt x="531308" y="445681"/>
                  </a:lnTo>
                  <a:lnTo>
                    <a:pt x="518977" y="486477"/>
                  </a:lnTo>
                  <a:lnTo>
                    <a:pt x="484711" y="520868"/>
                  </a:lnTo>
                  <a:lnTo>
                    <a:pt x="450135" y="532643"/>
                  </a:lnTo>
                  <a:lnTo>
                    <a:pt x="444063" y="533243"/>
                  </a:lnTo>
                  <a:close/>
                </a:path>
              </a:pathLst>
            </a:custGeom>
            <a:solidFill>
              <a:srgbClr val="9CD5E8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9917940" y="5243051"/>
            <a:ext cx="1889691" cy="355507"/>
            <a:chOff x="14880786" y="7865285"/>
            <a:chExt cx="2835275" cy="533400"/>
          </a:xfrm>
        </p:grpSpPr>
        <p:sp>
          <p:nvSpPr>
            <p:cNvPr id="39" name="object 39"/>
            <p:cNvSpPr/>
            <p:nvPr/>
          </p:nvSpPr>
          <p:spPr>
            <a:xfrm>
              <a:off x="15146440" y="7884028"/>
              <a:ext cx="2569845" cy="495934"/>
            </a:xfrm>
            <a:custGeom>
              <a:avLst/>
              <a:gdLst/>
              <a:ahLst/>
              <a:cxnLst/>
              <a:rect l="l" t="t" r="r" b="b"/>
              <a:pathLst>
                <a:path w="2569844" h="495934">
                  <a:moveTo>
                    <a:pt x="2489140" y="495757"/>
                  </a:moveTo>
                  <a:lnTo>
                    <a:pt x="80483" y="495757"/>
                  </a:lnTo>
                  <a:lnTo>
                    <a:pt x="74881" y="495203"/>
                  </a:lnTo>
                  <a:lnTo>
                    <a:pt x="33579" y="478033"/>
                  </a:lnTo>
                  <a:lnTo>
                    <a:pt x="8721" y="447632"/>
                  </a:lnTo>
                  <a:lnTo>
                    <a:pt x="0" y="414980"/>
                  </a:lnTo>
                  <a:lnTo>
                    <a:pt x="0" y="80776"/>
                  </a:lnTo>
                  <a:lnTo>
                    <a:pt x="11374" y="43142"/>
                  </a:lnTo>
                  <a:lnTo>
                    <a:pt x="42985" y="11416"/>
                  </a:lnTo>
                  <a:lnTo>
                    <a:pt x="80483" y="0"/>
                  </a:lnTo>
                  <a:lnTo>
                    <a:pt x="86139" y="0"/>
                  </a:lnTo>
                  <a:lnTo>
                    <a:pt x="2489140" y="0"/>
                  </a:lnTo>
                  <a:lnTo>
                    <a:pt x="2526638" y="11416"/>
                  </a:lnTo>
                  <a:lnTo>
                    <a:pt x="2558248" y="43142"/>
                  </a:lnTo>
                  <a:lnTo>
                    <a:pt x="2569624" y="80776"/>
                  </a:lnTo>
                  <a:lnTo>
                    <a:pt x="2569624" y="414980"/>
                  </a:lnTo>
                  <a:lnTo>
                    <a:pt x="2558248" y="452615"/>
                  </a:lnTo>
                  <a:lnTo>
                    <a:pt x="2526638" y="484341"/>
                  </a:lnTo>
                  <a:lnTo>
                    <a:pt x="2489140" y="4957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14880786" y="7865285"/>
              <a:ext cx="531495" cy="533400"/>
            </a:xfrm>
            <a:custGeom>
              <a:avLst/>
              <a:gdLst/>
              <a:ahLst/>
              <a:cxnLst/>
              <a:rect l="l" t="t" r="r" b="b"/>
              <a:pathLst>
                <a:path w="531494" h="533400">
                  <a:moveTo>
                    <a:pt x="444063" y="533243"/>
                  </a:moveTo>
                  <a:lnTo>
                    <a:pt x="87244" y="533243"/>
                  </a:lnTo>
                  <a:lnTo>
                    <a:pt x="81172" y="532643"/>
                  </a:lnTo>
                  <a:lnTo>
                    <a:pt x="36401" y="514030"/>
                  </a:lnTo>
                  <a:lnTo>
                    <a:pt x="9454" y="481076"/>
                  </a:lnTo>
                  <a:lnTo>
                    <a:pt x="0" y="445681"/>
                  </a:lnTo>
                  <a:lnTo>
                    <a:pt x="0" y="87562"/>
                  </a:lnTo>
                  <a:lnTo>
                    <a:pt x="12330" y="46766"/>
                  </a:lnTo>
                  <a:lnTo>
                    <a:pt x="46596" y="12375"/>
                  </a:lnTo>
                  <a:lnTo>
                    <a:pt x="87244" y="0"/>
                  </a:lnTo>
                  <a:lnTo>
                    <a:pt x="93375" y="0"/>
                  </a:lnTo>
                  <a:lnTo>
                    <a:pt x="444063" y="0"/>
                  </a:lnTo>
                  <a:lnTo>
                    <a:pt x="484711" y="12375"/>
                  </a:lnTo>
                  <a:lnTo>
                    <a:pt x="518977" y="46766"/>
                  </a:lnTo>
                  <a:lnTo>
                    <a:pt x="531308" y="87562"/>
                  </a:lnTo>
                  <a:lnTo>
                    <a:pt x="531308" y="445681"/>
                  </a:lnTo>
                  <a:lnTo>
                    <a:pt x="518977" y="486477"/>
                  </a:lnTo>
                  <a:lnTo>
                    <a:pt x="484711" y="520868"/>
                  </a:lnTo>
                  <a:lnTo>
                    <a:pt x="450135" y="532643"/>
                  </a:lnTo>
                  <a:lnTo>
                    <a:pt x="444063" y="533243"/>
                  </a:lnTo>
                  <a:close/>
                </a:path>
              </a:pathLst>
            </a:custGeom>
            <a:solidFill>
              <a:srgbClr val="9CD5E8"/>
            </a:solidFill>
          </p:spPr>
          <p:txBody>
            <a:bodyPr wrap="square" lIns="0" tIns="0" rIns="0" bIns="0" rtlCol="0"/>
            <a:lstStyle/>
            <a:p>
              <a:pPr defTabSz="609448"/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2451348" y="640046"/>
            <a:ext cx="6729247" cy="879897"/>
          </a:xfrm>
          <a:prstGeom prst="rect">
            <a:avLst/>
          </a:prstGeom>
        </p:spPr>
        <p:txBody>
          <a:bodyPr vert="horz" wrap="square" lIns="0" tIns="8041" rIns="0" bIns="0" rtlCol="0">
            <a:spAutoFit/>
          </a:bodyPr>
          <a:lstStyle/>
          <a:p>
            <a:pPr marL="8465">
              <a:spcBef>
                <a:spcPts val="63"/>
              </a:spcBef>
            </a:pPr>
            <a:r>
              <a:rPr sz="5665" spc="60" dirty="0"/>
              <a:t>COURSE</a:t>
            </a:r>
            <a:r>
              <a:rPr sz="5665" spc="-47" dirty="0"/>
              <a:t> </a:t>
            </a:r>
            <a:r>
              <a:rPr sz="5665" spc="76" dirty="0"/>
              <a:t>STRUCTURE</a:t>
            </a:r>
            <a:endParaRPr sz="5665"/>
          </a:p>
        </p:txBody>
      </p:sp>
      <p:sp>
        <p:nvSpPr>
          <p:cNvPr id="42" name="object 42"/>
          <p:cNvSpPr txBox="1"/>
          <p:nvPr/>
        </p:nvSpPr>
        <p:spPr>
          <a:xfrm>
            <a:off x="776296" y="2411930"/>
            <a:ext cx="1096148" cy="336778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2133" spc="20" dirty="0">
                <a:solidFill>
                  <a:srgbClr val="9CD5E8"/>
                </a:solidFill>
                <a:latin typeface="Cambria"/>
                <a:cs typeface="Cambria"/>
              </a:rPr>
              <a:t>DAY</a:t>
            </a:r>
            <a:r>
              <a:rPr sz="2133" spc="-57" dirty="0">
                <a:solidFill>
                  <a:srgbClr val="9CD5E8"/>
                </a:solidFill>
                <a:latin typeface="Cambria"/>
                <a:cs typeface="Cambria"/>
              </a:rPr>
              <a:t> </a:t>
            </a:r>
            <a:r>
              <a:rPr sz="2133" spc="-27" dirty="0">
                <a:solidFill>
                  <a:srgbClr val="9CD5E8"/>
                </a:solidFill>
                <a:latin typeface="Cambria"/>
                <a:cs typeface="Cambria"/>
              </a:rPr>
              <a:t>ONE</a:t>
            </a:r>
            <a:endParaRPr sz="2133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85766" y="2418357"/>
            <a:ext cx="1247238" cy="336778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  <a:tabLst>
                <a:tab pos="637803" algn="l"/>
              </a:tabLst>
            </a:pPr>
            <a:r>
              <a:rPr sz="2133" spc="-33" dirty="0">
                <a:solidFill>
                  <a:srgbClr val="9CD5E8"/>
                </a:solidFill>
                <a:latin typeface="Cambria"/>
                <a:cs typeface="Cambria"/>
              </a:rPr>
              <a:t>D</a:t>
            </a:r>
            <a:r>
              <a:rPr sz="2133" spc="53" dirty="0">
                <a:solidFill>
                  <a:srgbClr val="9CD5E8"/>
                </a:solidFill>
                <a:latin typeface="Cambria"/>
                <a:cs typeface="Cambria"/>
              </a:rPr>
              <a:t>A</a:t>
            </a:r>
            <a:r>
              <a:rPr sz="2133" spc="40" dirty="0">
                <a:solidFill>
                  <a:srgbClr val="9CD5E8"/>
                </a:solidFill>
                <a:latin typeface="Cambria"/>
                <a:cs typeface="Cambria"/>
              </a:rPr>
              <a:t>Y</a:t>
            </a:r>
            <a:r>
              <a:rPr sz="2133" dirty="0">
                <a:solidFill>
                  <a:srgbClr val="9CD5E8"/>
                </a:solidFill>
                <a:latin typeface="Cambria"/>
                <a:cs typeface="Cambria"/>
              </a:rPr>
              <a:t>	</a:t>
            </a:r>
            <a:r>
              <a:rPr sz="2133" spc="67" dirty="0">
                <a:solidFill>
                  <a:srgbClr val="9CD5E8"/>
                </a:solidFill>
                <a:latin typeface="Cambria"/>
                <a:cs typeface="Cambria"/>
              </a:rPr>
              <a:t>T</a:t>
            </a:r>
            <a:r>
              <a:rPr sz="2133" spc="-7" dirty="0">
                <a:solidFill>
                  <a:srgbClr val="9CD5E8"/>
                </a:solidFill>
                <a:latin typeface="Cambria"/>
                <a:cs typeface="Cambria"/>
              </a:rPr>
              <a:t>W</a:t>
            </a:r>
            <a:r>
              <a:rPr sz="2133" spc="33" dirty="0">
                <a:solidFill>
                  <a:srgbClr val="9CD5E8"/>
                </a:solidFill>
                <a:latin typeface="Cambria"/>
                <a:cs typeface="Cambria"/>
              </a:rPr>
              <a:t>O</a:t>
            </a:r>
            <a:endParaRPr sz="2133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57375" y="2411930"/>
            <a:ext cx="1474086" cy="336778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  <a:tabLst>
                <a:tab pos="637803" algn="l"/>
              </a:tabLst>
            </a:pPr>
            <a:r>
              <a:rPr sz="2133" spc="20" dirty="0">
                <a:solidFill>
                  <a:srgbClr val="9CD5E8"/>
                </a:solidFill>
                <a:latin typeface="Cambria"/>
                <a:cs typeface="Cambria"/>
              </a:rPr>
              <a:t>DAY	</a:t>
            </a:r>
            <a:r>
              <a:rPr sz="2133" spc="-3" dirty="0">
                <a:solidFill>
                  <a:srgbClr val="9CD5E8"/>
                </a:solidFill>
                <a:latin typeface="Cambria"/>
                <a:cs typeface="Cambria"/>
              </a:rPr>
              <a:t>THREE</a:t>
            </a:r>
            <a:endParaRPr sz="2133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819799" y="2405504"/>
            <a:ext cx="1319610" cy="336778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  <a:tabLst>
                <a:tab pos="637803" algn="l"/>
              </a:tabLst>
            </a:pPr>
            <a:r>
              <a:rPr sz="2133" spc="-33" dirty="0">
                <a:solidFill>
                  <a:srgbClr val="9CD5E8"/>
                </a:solidFill>
                <a:latin typeface="Cambria"/>
                <a:cs typeface="Cambria"/>
              </a:rPr>
              <a:t>D</a:t>
            </a:r>
            <a:r>
              <a:rPr sz="2133" spc="53" dirty="0">
                <a:solidFill>
                  <a:srgbClr val="9CD5E8"/>
                </a:solidFill>
                <a:latin typeface="Cambria"/>
                <a:cs typeface="Cambria"/>
              </a:rPr>
              <a:t>A</a:t>
            </a:r>
            <a:r>
              <a:rPr sz="2133" spc="40" dirty="0">
                <a:solidFill>
                  <a:srgbClr val="9CD5E8"/>
                </a:solidFill>
                <a:latin typeface="Cambria"/>
                <a:cs typeface="Cambria"/>
              </a:rPr>
              <a:t>Y</a:t>
            </a:r>
            <a:r>
              <a:rPr sz="2133" dirty="0">
                <a:solidFill>
                  <a:srgbClr val="9CD5E8"/>
                </a:solidFill>
                <a:latin typeface="Cambria"/>
                <a:cs typeface="Cambria"/>
              </a:rPr>
              <a:t>	</a:t>
            </a:r>
            <a:r>
              <a:rPr sz="2133" spc="-3" dirty="0">
                <a:solidFill>
                  <a:srgbClr val="9CD5E8"/>
                </a:solidFill>
                <a:latin typeface="Cambria"/>
                <a:cs typeface="Cambria"/>
              </a:rPr>
              <a:t>F</a:t>
            </a:r>
            <a:r>
              <a:rPr sz="2133" spc="30" dirty="0">
                <a:solidFill>
                  <a:srgbClr val="9CD5E8"/>
                </a:solidFill>
                <a:latin typeface="Cambria"/>
                <a:cs typeface="Cambria"/>
              </a:rPr>
              <a:t>O</a:t>
            </a:r>
            <a:r>
              <a:rPr sz="2133" spc="-3" dirty="0">
                <a:solidFill>
                  <a:srgbClr val="9CD5E8"/>
                </a:solidFill>
                <a:latin typeface="Cambria"/>
                <a:cs typeface="Cambria"/>
              </a:rPr>
              <a:t>U</a:t>
            </a:r>
            <a:r>
              <a:rPr sz="2133" spc="13" dirty="0">
                <a:solidFill>
                  <a:srgbClr val="9CD5E8"/>
                </a:solidFill>
                <a:latin typeface="Cambria"/>
                <a:cs typeface="Cambria"/>
              </a:rPr>
              <a:t>R</a:t>
            </a:r>
            <a:endParaRPr sz="2133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237488" y="2399078"/>
            <a:ext cx="1254433" cy="336778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  <a:tabLst>
                <a:tab pos="696632" algn="l"/>
              </a:tabLst>
            </a:pPr>
            <a:r>
              <a:rPr sz="2133" spc="-33" dirty="0">
                <a:solidFill>
                  <a:srgbClr val="9CD5E8"/>
                </a:solidFill>
                <a:latin typeface="Cambria"/>
                <a:cs typeface="Cambria"/>
              </a:rPr>
              <a:t>D</a:t>
            </a:r>
            <a:r>
              <a:rPr sz="2133" spc="53" dirty="0">
                <a:solidFill>
                  <a:srgbClr val="9CD5E8"/>
                </a:solidFill>
                <a:latin typeface="Cambria"/>
                <a:cs typeface="Cambria"/>
              </a:rPr>
              <a:t>A</a:t>
            </a:r>
            <a:r>
              <a:rPr sz="2133" spc="40" dirty="0">
                <a:solidFill>
                  <a:srgbClr val="9CD5E8"/>
                </a:solidFill>
                <a:latin typeface="Cambria"/>
                <a:cs typeface="Cambria"/>
              </a:rPr>
              <a:t>Y</a:t>
            </a:r>
            <a:r>
              <a:rPr sz="2133" dirty="0">
                <a:solidFill>
                  <a:srgbClr val="9CD5E8"/>
                </a:solidFill>
                <a:latin typeface="Cambria"/>
                <a:cs typeface="Cambria"/>
              </a:rPr>
              <a:t>	</a:t>
            </a:r>
            <a:r>
              <a:rPr sz="2133" spc="-3" dirty="0">
                <a:solidFill>
                  <a:srgbClr val="9CD5E8"/>
                </a:solidFill>
                <a:latin typeface="Cambria"/>
                <a:cs typeface="Cambria"/>
              </a:rPr>
              <a:t>F</a:t>
            </a:r>
            <a:r>
              <a:rPr sz="2133" spc="-53" dirty="0">
                <a:solidFill>
                  <a:srgbClr val="9CD5E8"/>
                </a:solidFill>
                <a:latin typeface="Cambria"/>
                <a:cs typeface="Cambria"/>
              </a:rPr>
              <a:t>I</a:t>
            </a:r>
            <a:r>
              <a:rPr sz="2133" spc="57" dirty="0">
                <a:solidFill>
                  <a:srgbClr val="9CD5E8"/>
                </a:solidFill>
                <a:latin typeface="Cambria"/>
                <a:cs typeface="Cambria"/>
              </a:rPr>
              <a:t>V</a:t>
            </a:r>
            <a:r>
              <a:rPr sz="2133" spc="-43" dirty="0">
                <a:solidFill>
                  <a:srgbClr val="9CD5E8"/>
                </a:solidFill>
                <a:latin typeface="Cambria"/>
                <a:cs typeface="Cambria"/>
              </a:rPr>
              <a:t>E</a:t>
            </a:r>
            <a:endParaRPr sz="2133">
              <a:solidFill>
                <a:prstClr val="black"/>
              </a:solidFill>
              <a:latin typeface="Cambria"/>
              <a:cs typeface="Cambr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38844" y="3192863"/>
            <a:ext cx="1352621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67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67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97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43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-67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466" spc="13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7688" y="3742426"/>
            <a:ext cx="1480011" cy="223990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00" spc="-3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00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00" spc="-47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00" spc="-67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00" spc="13" dirty="0">
                <a:solidFill>
                  <a:prstClr val="black"/>
                </a:solidFill>
                <a:latin typeface="Verdana"/>
                <a:cs typeface="Verdana"/>
              </a:rPr>
              <a:t>q</a:t>
            </a:r>
            <a:r>
              <a:rPr sz="1400" spc="-80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400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00" spc="-47" dirty="0">
                <a:solidFill>
                  <a:prstClr val="black"/>
                </a:solidFill>
                <a:latin typeface="Verdana"/>
                <a:cs typeface="Verdana"/>
              </a:rPr>
              <a:t>tt</a:t>
            </a:r>
            <a:r>
              <a:rPr sz="1400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00" spc="5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00" spc="-10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1400" spc="-67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00" spc="-8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00" spc="17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endParaRPr sz="140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2794" y="5804152"/>
            <a:ext cx="1364894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120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83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2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63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254171" y="3192863"/>
            <a:ext cx="1291254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30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40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5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64043" y="3192863"/>
            <a:ext cx="1241313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-30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27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5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956469" y="3192863"/>
            <a:ext cx="1425839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76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2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63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435578" y="3192863"/>
            <a:ext cx="1237504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-43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83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25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ss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5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165493" y="3737371"/>
            <a:ext cx="1469007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67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67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97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Add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83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108760" y="4185060"/>
            <a:ext cx="1470700" cy="389485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351279" marR="3386" indent="-343237" defTabSz="609448">
              <a:lnSpc>
                <a:spcPct val="107600"/>
              </a:lnSpc>
              <a:spcBef>
                <a:spcPts val="67"/>
              </a:spcBef>
            </a:pPr>
            <a:r>
              <a:rPr sz="1200" spc="57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200" spc="-70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200" spc="-6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200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200" spc="1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200" spc="-8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200" spc="27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200" spc="-7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200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200" spc="-6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200" spc="-7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200" spc="3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200" spc="-8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200" spc="97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200" spc="-40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200" spc="-6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200" spc="-90" dirty="0">
                <a:solidFill>
                  <a:prstClr val="black"/>
                </a:solidFill>
                <a:latin typeface="Verdana"/>
                <a:cs typeface="Verdana"/>
              </a:rPr>
              <a:t>v</a:t>
            </a:r>
            <a:r>
              <a:rPr sz="1200" spc="-6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200" spc="-40" dirty="0">
                <a:solidFill>
                  <a:prstClr val="black"/>
                </a:solidFill>
                <a:latin typeface="Verdana"/>
                <a:cs typeface="Verdana"/>
              </a:rPr>
              <a:t>ty  </a:t>
            </a:r>
            <a:r>
              <a:rPr sz="1200" spc="-3" dirty="0">
                <a:solidFill>
                  <a:prstClr val="black"/>
                </a:solidFill>
                <a:latin typeface="Verdana"/>
                <a:cs typeface="Verdana"/>
              </a:rPr>
              <a:t>Protection</a:t>
            </a:r>
            <a:endParaRPr sz="120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303272" y="4773299"/>
            <a:ext cx="1193065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67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67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97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2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268951" y="5292532"/>
            <a:ext cx="1262051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-23" dirty="0">
                <a:solidFill>
                  <a:prstClr val="black"/>
                </a:solidFill>
                <a:latin typeface="Verdana"/>
                <a:cs typeface="Verdana"/>
              </a:rPr>
              <a:t>Cyberstalking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24816" y="5824461"/>
            <a:ext cx="1536723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30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40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oo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17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533450" y="3729775"/>
            <a:ext cx="1500749" cy="213667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333" spc="43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1333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333" spc="43" dirty="0">
                <a:solidFill>
                  <a:prstClr val="black"/>
                </a:solidFill>
                <a:latin typeface="Verdana"/>
                <a:cs typeface="Verdana"/>
              </a:rPr>
              <a:t>ss</a:t>
            </a:r>
            <a:r>
              <a:rPr sz="1333" spc="-3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1333" spc="37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333" spc="-9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333" spc="13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333" spc="-9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333" spc="2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333" spc="-80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333" spc="-9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333" spc="40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333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333" spc="-50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333" spc="47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13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474425" y="4246469"/>
            <a:ext cx="1565502" cy="213667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333" spc="60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333" spc="-9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333" spc="40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333" spc="1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333" spc="-67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333" spc="-47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333" spc="-9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333" spc="60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333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333" spc="-9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333" spc="13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333" spc="-9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333" spc="-2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333" spc="10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333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333" spc="-10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333" spc="47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13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97470" y="4770762"/>
            <a:ext cx="764764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-37" dirty="0">
                <a:solidFill>
                  <a:prstClr val="black"/>
                </a:solidFill>
                <a:latin typeface="Verdana"/>
                <a:cs typeface="Verdana"/>
              </a:rPr>
              <a:t>Phishing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707813" y="5317925"/>
            <a:ext cx="1144395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-30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13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tt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63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618639" y="5818113"/>
            <a:ext cx="1322572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67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67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466" spc="1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97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ll</a:t>
            </a:r>
            <a:r>
              <a:rPr sz="1466" spc="-67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17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915900" y="3729775"/>
            <a:ext cx="1507097" cy="213667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333" spc="-2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333" spc="37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333" spc="10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333" spc="-67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333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333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333" spc="-9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333" spc="-33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333" spc="40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333" spc="-50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333" spc="-3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1333" spc="37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333" spc="-9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333" spc="-57" dirty="0">
                <a:solidFill>
                  <a:prstClr val="black"/>
                </a:solidFill>
                <a:latin typeface="Verdana"/>
                <a:cs typeface="Verdana"/>
              </a:rPr>
              <a:t>k</a:t>
            </a:r>
            <a:r>
              <a:rPr sz="1333" spc="-67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333" spc="-8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333" spc="13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endParaRPr sz="13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034706" y="4770762"/>
            <a:ext cx="1270939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-6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-57" dirty="0">
                <a:solidFill>
                  <a:prstClr val="black"/>
                </a:solidFill>
                <a:latin typeface="Verdana"/>
                <a:cs typeface="Verdana"/>
              </a:rPr>
              <a:t>k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2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466" spc="-10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63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925395" y="5292508"/>
            <a:ext cx="1489322" cy="193213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200" spc="-13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200" spc="3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200" spc="97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200" spc="-6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200" spc="-76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200" spc="-6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200" spc="-40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200" spc="-53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200" spc="-8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200" spc="1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200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1200" spc="-3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200" spc="-76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200" spc="3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200" spc="-7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200" spc="3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200" spc="40" dirty="0">
                <a:solidFill>
                  <a:prstClr val="black"/>
                </a:solidFill>
                <a:latin typeface="Verdana"/>
                <a:cs typeface="Verdana"/>
              </a:rPr>
              <a:t>ss</a:t>
            </a:r>
            <a:endParaRPr sz="120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418462" y="3737371"/>
            <a:ext cx="1269669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76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466" spc="-5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25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ss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5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348802" y="4256604"/>
            <a:ext cx="1397483" cy="234121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466" spc="50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h</a:t>
            </a:r>
            <a:r>
              <a:rPr sz="1466" spc="-67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466" spc="-7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11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466" spc="-4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466" spc="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466" spc="-10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466" spc="-25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466" spc="47" dirty="0">
                <a:solidFill>
                  <a:prstClr val="black"/>
                </a:solidFill>
                <a:latin typeface="Verdana"/>
                <a:cs typeface="Verdana"/>
              </a:rPr>
              <a:t>ss</a:t>
            </a:r>
            <a:r>
              <a:rPr sz="1466" spc="-8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466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466" spc="5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14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253918" y="4796381"/>
            <a:ext cx="1564656" cy="182890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133" spc="20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133" spc="-6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133" spc="-76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133" spc="-7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133" spc="-6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133" spc="-7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133" spc="13" dirty="0">
                <a:solidFill>
                  <a:prstClr val="black"/>
                </a:solidFill>
                <a:latin typeface="Verdana"/>
                <a:cs typeface="Verdana"/>
              </a:rPr>
              <a:t>g</a:t>
            </a:r>
            <a:r>
              <a:rPr sz="1133" spc="-8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133" spc="30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133" spc="-3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1133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1133" spc="-8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133" spc="87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133" spc="30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133" spc="-90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133" spc="7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1133" spc="-6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133" spc="-4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133" spc="3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133" spc="-76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133" spc="40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11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278716" y="5287471"/>
            <a:ext cx="1515139" cy="213667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333" spc="60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333" spc="-63" dirty="0">
                <a:solidFill>
                  <a:prstClr val="black"/>
                </a:solidFill>
                <a:latin typeface="Verdana"/>
                <a:cs typeface="Verdana"/>
              </a:rPr>
              <a:t>y</a:t>
            </a:r>
            <a:r>
              <a:rPr sz="1333" spc="10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r>
              <a:rPr sz="1333" spc="40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333" spc="-87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333" spc="-9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333" spc="-4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333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333" spc="-3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1333" spc="47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r>
              <a:rPr sz="1333" spc="-9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333" spc="-150" dirty="0">
                <a:solidFill>
                  <a:prstClr val="black"/>
                </a:solidFill>
                <a:latin typeface="Verdana"/>
                <a:cs typeface="Verdana"/>
              </a:rPr>
              <a:t>-</a:t>
            </a:r>
            <a:r>
              <a:rPr sz="1333" spc="-9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333" spc="-23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333" spc="-8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333" spc="1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333" spc="-67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333" spc="-33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endParaRPr sz="13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84770" y="4174055"/>
            <a:ext cx="1260781" cy="1440092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143897" marR="270019" indent="-86762" defTabSz="609448">
              <a:lnSpc>
                <a:spcPct val="107600"/>
              </a:lnSpc>
              <a:spcBef>
                <a:spcPts val="67"/>
              </a:spcBef>
            </a:pPr>
            <a:r>
              <a:rPr sz="1200" spc="27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200" spc="-7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200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200" spc="-6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200" spc="-7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200" spc="37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200" spc="-8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200" spc="57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200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200" spc="-30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200" spc="33" dirty="0">
                <a:solidFill>
                  <a:prstClr val="black"/>
                </a:solidFill>
                <a:latin typeface="Verdana"/>
                <a:cs typeface="Verdana"/>
              </a:rPr>
              <a:t>ss  </a:t>
            </a:r>
            <a:r>
              <a:rPr sz="1200" spc="-13" dirty="0">
                <a:solidFill>
                  <a:prstClr val="black"/>
                </a:solidFill>
                <a:latin typeface="Verdana"/>
                <a:cs typeface="Verdana"/>
              </a:rPr>
              <a:t>Etiquettes</a:t>
            </a:r>
            <a:endParaRPr sz="1200">
              <a:solidFill>
                <a:prstClr val="black"/>
              </a:solidFill>
              <a:latin typeface="Verdana"/>
              <a:cs typeface="Verdana"/>
            </a:endParaRPr>
          </a:p>
          <a:p>
            <a:pPr marL="8465" marR="3386" algn="ctr" defTabSz="609448">
              <a:lnSpc>
                <a:spcPct val="106600"/>
              </a:lnSpc>
              <a:spcBef>
                <a:spcPts val="986"/>
              </a:spcBef>
            </a:pPr>
            <a:r>
              <a:rPr sz="1133" spc="37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1133" spc="-6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133" spc="7" dirty="0">
                <a:solidFill>
                  <a:prstClr val="black"/>
                </a:solidFill>
                <a:latin typeface="Verdana"/>
                <a:cs typeface="Verdana"/>
              </a:rPr>
              <a:t>b</a:t>
            </a:r>
            <a:r>
              <a:rPr sz="1133" spc="-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133" spc="-6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133" spc="90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133" spc="-8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133" spc="50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133" spc="30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133" spc="-90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133" spc="7" dirty="0">
                <a:solidFill>
                  <a:prstClr val="black"/>
                </a:solidFill>
                <a:latin typeface="Verdana"/>
                <a:cs typeface="Verdana"/>
              </a:rPr>
              <a:t>p</a:t>
            </a:r>
            <a:r>
              <a:rPr sz="1133" spc="-67" dirty="0">
                <a:solidFill>
                  <a:prstClr val="black"/>
                </a:solidFill>
                <a:latin typeface="Verdana"/>
                <a:cs typeface="Verdana"/>
              </a:rPr>
              <a:t>u</a:t>
            </a:r>
            <a:r>
              <a:rPr sz="1133" spc="-43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133" spc="3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133" spc="-76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133" spc="30" dirty="0">
                <a:solidFill>
                  <a:prstClr val="black"/>
                </a:solidFill>
                <a:latin typeface="Verdana"/>
                <a:cs typeface="Verdana"/>
              </a:rPr>
              <a:t>s  </a:t>
            </a:r>
            <a:r>
              <a:rPr sz="1133" spc="-33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133" spc="-7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133" spc="10" dirty="0">
                <a:solidFill>
                  <a:prstClr val="black"/>
                </a:solidFill>
                <a:latin typeface="Verdana"/>
                <a:cs typeface="Verdana"/>
              </a:rPr>
              <a:t>d</a:t>
            </a:r>
            <a:r>
              <a:rPr sz="1133" spc="-83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133" spc="90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1133" spc="-60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133" spc="23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1133" spc="-57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endParaRPr sz="1133">
              <a:solidFill>
                <a:prstClr val="black"/>
              </a:solidFill>
              <a:latin typeface="Verdana"/>
              <a:cs typeface="Verdana"/>
            </a:endParaRPr>
          </a:p>
          <a:p>
            <a:pPr marL="97766" marR="107077" algn="ctr" defTabSz="609448">
              <a:lnSpc>
                <a:spcPct val="106300"/>
              </a:lnSpc>
              <a:spcBef>
                <a:spcPts val="903"/>
              </a:spcBef>
            </a:pPr>
            <a:r>
              <a:rPr sz="1333" spc="70" dirty="0">
                <a:solidFill>
                  <a:prstClr val="black"/>
                </a:solidFill>
                <a:latin typeface="Verdana"/>
                <a:cs typeface="Verdana"/>
              </a:rPr>
              <a:t>M</a:t>
            </a:r>
            <a:r>
              <a:rPr sz="1333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33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333" spc="-3" dirty="0">
                <a:solidFill>
                  <a:prstClr val="black"/>
                </a:solidFill>
                <a:latin typeface="Verdana"/>
                <a:cs typeface="Verdana"/>
              </a:rPr>
              <a:t>w</a:t>
            </a:r>
            <a:r>
              <a:rPr sz="1333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333" spc="-90" dirty="0">
                <a:solidFill>
                  <a:prstClr val="black"/>
                </a:solidFill>
                <a:latin typeface="Verdana"/>
                <a:cs typeface="Verdana"/>
              </a:rPr>
              <a:t>r</a:t>
            </a:r>
            <a:r>
              <a:rPr sz="1333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333" spc="-9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333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333" spc="-8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333" spc="10" dirty="0">
                <a:solidFill>
                  <a:prstClr val="black"/>
                </a:solidFill>
                <a:latin typeface="Verdana"/>
                <a:cs typeface="Verdana"/>
              </a:rPr>
              <a:t>d  </a:t>
            </a:r>
            <a:r>
              <a:rPr sz="1333" spc="-13" dirty="0">
                <a:solidFill>
                  <a:prstClr val="black"/>
                </a:solidFill>
                <a:latin typeface="Verdana"/>
                <a:cs typeface="Verdana"/>
              </a:rPr>
              <a:t>Viruses</a:t>
            </a:r>
            <a:endParaRPr sz="13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912407" y="4249007"/>
            <a:ext cx="1480011" cy="213667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defTabSz="609448">
              <a:spcBef>
                <a:spcPts val="67"/>
              </a:spcBef>
            </a:pPr>
            <a:r>
              <a:rPr sz="1333" spc="30" dirty="0">
                <a:solidFill>
                  <a:prstClr val="black"/>
                </a:solidFill>
                <a:latin typeface="Verdana"/>
                <a:cs typeface="Verdana"/>
              </a:rPr>
              <a:t>F</a:t>
            </a:r>
            <a:r>
              <a:rPr sz="1333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333" spc="-57" dirty="0">
                <a:solidFill>
                  <a:prstClr val="black"/>
                </a:solidFill>
                <a:latin typeface="Verdana"/>
                <a:cs typeface="Verdana"/>
              </a:rPr>
              <a:t>k</a:t>
            </a:r>
            <a:r>
              <a:rPr sz="1333" spc="43" dirty="0">
                <a:solidFill>
                  <a:prstClr val="black"/>
                </a:solidFill>
                <a:latin typeface="Verdana"/>
                <a:cs typeface="Verdana"/>
              </a:rPr>
              <a:t>e</a:t>
            </a:r>
            <a:r>
              <a:rPr sz="1333" spc="-97" dirty="0">
                <a:solidFill>
                  <a:prstClr val="black"/>
                </a:solidFill>
                <a:latin typeface="Verdana"/>
                <a:cs typeface="Verdana"/>
              </a:rPr>
              <a:t> </a:t>
            </a:r>
            <a:r>
              <a:rPr sz="1333" spc="10" dirty="0">
                <a:solidFill>
                  <a:prstClr val="black"/>
                </a:solidFill>
                <a:latin typeface="Verdana"/>
                <a:cs typeface="Verdana"/>
              </a:rPr>
              <a:t>App</a:t>
            </a:r>
            <a:r>
              <a:rPr sz="1333" dirty="0">
                <a:solidFill>
                  <a:prstClr val="black"/>
                </a:solidFill>
                <a:latin typeface="Verdana"/>
                <a:cs typeface="Verdana"/>
              </a:rPr>
              <a:t>l</a:t>
            </a:r>
            <a:r>
              <a:rPr sz="1333" spc="-67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333" spc="103" dirty="0">
                <a:solidFill>
                  <a:prstClr val="black"/>
                </a:solidFill>
                <a:latin typeface="Verdana"/>
                <a:cs typeface="Verdana"/>
              </a:rPr>
              <a:t>c</a:t>
            </a:r>
            <a:r>
              <a:rPr sz="1333" spc="-37" dirty="0">
                <a:solidFill>
                  <a:prstClr val="black"/>
                </a:solidFill>
                <a:latin typeface="Verdana"/>
                <a:cs typeface="Verdana"/>
              </a:rPr>
              <a:t>a</a:t>
            </a:r>
            <a:r>
              <a:rPr sz="1333" spc="-50" dirty="0">
                <a:solidFill>
                  <a:prstClr val="black"/>
                </a:solidFill>
                <a:latin typeface="Verdana"/>
                <a:cs typeface="Verdana"/>
              </a:rPr>
              <a:t>t</a:t>
            </a:r>
            <a:r>
              <a:rPr sz="1333" spc="-67" dirty="0">
                <a:solidFill>
                  <a:prstClr val="black"/>
                </a:solidFill>
                <a:latin typeface="Verdana"/>
                <a:cs typeface="Verdana"/>
              </a:rPr>
              <a:t>i</a:t>
            </a:r>
            <a:r>
              <a:rPr sz="1333" spc="37" dirty="0">
                <a:solidFill>
                  <a:prstClr val="black"/>
                </a:solidFill>
                <a:latin typeface="Verdana"/>
                <a:cs typeface="Verdana"/>
              </a:rPr>
              <a:t>o</a:t>
            </a:r>
            <a:r>
              <a:rPr sz="1333" spc="-80" dirty="0">
                <a:solidFill>
                  <a:prstClr val="black"/>
                </a:solidFill>
                <a:latin typeface="Verdana"/>
                <a:cs typeface="Verdana"/>
              </a:rPr>
              <a:t>n</a:t>
            </a:r>
            <a:r>
              <a:rPr sz="1333" spc="47" dirty="0">
                <a:solidFill>
                  <a:prstClr val="black"/>
                </a:solidFill>
                <a:latin typeface="Verdana"/>
                <a:cs typeface="Verdana"/>
              </a:rPr>
              <a:t>s</a:t>
            </a:r>
            <a:endParaRPr sz="1333">
              <a:solidFill>
                <a:prstClr val="black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2EA6A7-09D2-EDAA-1EA9-5B6020AF458B}"/>
              </a:ext>
            </a:extLst>
          </p:cNvPr>
          <p:cNvSpPr txBox="1"/>
          <p:nvPr/>
        </p:nvSpPr>
        <p:spPr>
          <a:xfrm>
            <a:off x="405780" y="404664"/>
            <a:ext cx="8208912" cy="85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IN" sz="2800" b="1" u="sng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Roles and responsibilities of the Mentor Teacher:</a:t>
            </a:r>
            <a:endParaRPr lang="en-IN" sz="28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AA658-E961-A20B-5549-BB0F22A811E1}"/>
              </a:ext>
            </a:extLst>
          </p:cNvPr>
          <p:cNvSpPr txBox="1"/>
          <p:nvPr/>
        </p:nvSpPr>
        <p:spPr>
          <a:xfrm>
            <a:off x="261764" y="1820146"/>
            <a:ext cx="9289032" cy="4543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/>
              <a:t>Two teachers from each school will be </a:t>
            </a:r>
            <a:r>
              <a:rPr lang="en-US" b="1" dirty="0">
                <a:solidFill>
                  <a:srgbClr val="C00000"/>
                </a:solidFill>
              </a:rPr>
              <a:t>hand holding </a:t>
            </a:r>
            <a:r>
              <a:rPr lang="en-US" dirty="0"/>
              <a:t>the students of their schools. </a:t>
            </a:r>
          </a:p>
          <a:p>
            <a:pPr marL="457200" lvl="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/>
              <a:t>Will ensure that they are </a:t>
            </a:r>
            <a:r>
              <a:rPr lang="en-US" b="1" dirty="0">
                <a:solidFill>
                  <a:srgbClr val="C00000"/>
                </a:solidFill>
              </a:rPr>
              <a:t>punctual</a:t>
            </a:r>
            <a:r>
              <a:rPr lang="en-US" dirty="0"/>
              <a:t> to all sessions</a:t>
            </a:r>
          </a:p>
          <a:p>
            <a:pPr marL="457200" lvl="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/>
              <a:t>Completing </a:t>
            </a:r>
            <a:r>
              <a:rPr lang="en-US" b="1" dirty="0">
                <a:solidFill>
                  <a:srgbClr val="C00000"/>
                </a:solidFill>
              </a:rPr>
              <a:t>activities</a:t>
            </a:r>
            <a:r>
              <a:rPr lang="en-US" dirty="0"/>
              <a:t> in time.</a:t>
            </a:r>
          </a:p>
          <a:p>
            <a:pPr marL="457200" lvl="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/>
              <a:t> Also will assist in taking it out to the </a:t>
            </a:r>
            <a:r>
              <a:rPr lang="en-US" b="1" dirty="0">
                <a:solidFill>
                  <a:srgbClr val="C00000"/>
                </a:solidFill>
              </a:rPr>
              <a:t>other Students </a:t>
            </a:r>
            <a:r>
              <a:rPr lang="en-US" dirty="0"/>
              <a:t>of the school once the training is complete.</a:t>
            </a:r>
          </a:p>
          <a:p>
            <a:pPr marL="457200" lvl="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/>
              <a:t> They will moderate and ensure proper content is </a:t>
            </a:r>
            <a:r>
              <a:rPr lang="en-US" b="1" dirty="0">
                <a:solidFill>
                  <a:srgbClr val="C00000"/>
                </a:solidFill>
              </a:rPr>
              <a:t>posted on the WEB PORTAL </a:t>
            </a:r>
            <a:r>
              <a:rPr lang="en-US" dirty="0"/>
              <a:t>with a complete report duly signed by the concerning teacher. </a:t>
            </a:r>
          </a:p>
          <a:p>
            <a:pPr marL="457200" lvl="0" indent="-45720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dirty="0"/>
              <a:t>Share </a:t>
            </a:r>
            <a:r>
              <a:rPr lang="en-US" b="1" dirty="0">
                <a:solidFill>
                  <a:srgbClr val="C00000"/>
                </a:solidFill>
              </a:rPr>
              <a:t>the pics and videos </a:t>
            </a:r>
            <a:r>
              <a:rPr lang="en-US" dirty="0"/>
              <a:t>within the timelines </a:t>
            </a:r>
          </a:p>
          <a:p>
            <a:pPr lvl="0">
              <a:lnSpc>
                <a:spcPct val="107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118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0534B5-5D57-7A10-671C-E207EE860EC1}"/>
              </a:ext>
            </a:extLst>
          </p:cNvPr>
          <p:cNvSpPr txBox="1"/>
          <p:nvPr/>
        </p:nvSpPr>
        <p:spPr>
          <a:xfrm>
            <a:off x="189756" y="188640"/>
            <a:ext cx="9649072" cy="678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3000" dirty="0"/>
              <a:t>• </a:t>
            </a:r>
            <a:r>
              <a:rPr lang="en-US" sz="1800" dirty="0"/>
              <a:t>Teachers should </a:t>
            </a:r>
            <a:r>
              <a:rPr lang="en-US" sz="1800" b="1" dirty="0">
                <a:solidFill>
                  <a:srgbClr val="C00000"/>
                </a:solidFill>
              </a:rPr>
              <a:t>communicate about the training sessions </a:t>
            </a:r>
            <a:r>
              <a:rPr lang="en-US" sz="1800" dirty="0"/>
              <a:t>to the two children who are assigned to them. </a:t>
            </a:r>
          </a:p>
          <a:p>
            <a:pPr lvl="0">
              <a:lnSpc>
                <a:spcPct val="150000"/>
              </a:lnSpc>
            </a:pPr>
            <a:r>
              <a:rPr lang="en-US" sz="1800" dirty="0"/>
              <a:t>• </a:t>
            </a:r>
            <a:r>
              <a:rPr lang="en-US" sz="1800" b="1" dirty="0">
                <a:solidFill>
                  <a:srgbClr val="C00000"/>
                </a:solidFill>
              </a:rPr>
              <a:t>Monitor</a:t>
            </a:r>
            <a:r>
              <a:rPr lang="en-US" sz="1800" dirty="0"/>
              <a:t> if the two children who are under the supervision of the teacher have attended the training and activity session. If they have not </a:t>
            </a:r>
            <a:r>
              <a:rPr lang="en-US" sz="1800" dirty="0" err="1"/>
              <a:t>attendeded</a:t>
            </a:r>
            <a:r>
              <a:rPr lang="en-US" sz="1800" dirty="0"/>
              <a:t>, teachers should make a note of the student’s concerns and bring it to the </a:t>
            </a:r>
            <a:r>
              <a:rPr lang="en-US" sz="1800" b="1" dirty="0">
                <a:solidFill>
                  <a:srgbClr val="C00000"/>
                </a:solidFill>
              </a:rPr>
              <a:t>notice of the nodal officer along with updating it in the student profile sheet.</a:t>
            </a:r>
          </a:p>
          <a:p>
            <a:pPr lvl="0" algn="just">
              <a:lnSpc>
                <a:spcPct val="107000"/>
              </a:lnSpc>
            </a:pPr>
            <a:r>
              <a:rPr lang="en-US" sz="1800" dirty="0"/>
              <a:t>To </a:t>
            </a:r>
            <a:r>
              <a:rPr lang="en-US" sz="1800" b="1" dirty="0">
                <a:solidFill>
                  <a:srgbClr val="C00000"/>
                </a:solidFill>
              </a:rPr>
              <a:t>coordinate with the other stake holders</a:t>
            </a:r>
            <a:r>
              <a:rPr lang="en-US" sz="1800" dirty="0"/>
              <a:t>(village police officers under local jurisdiction, nodal officers, SHE team officers, etc.) in conducting continuous monitoring and assessing of students' work and activities such as: </a:t>
            </a:r>
          </a:p>
          <a:p>
            <a:pPr lvl="3" algn="just">
              <a:lnSpc>
                <a:spcPct val="107000"/>
              </a:lnSpc>
            </a:pPr>
            <a:r>
              <a:rPr lang="en-US" sz="1800" dirty="0"/>
              <a:t>• Quick feedback mechanisms post the training session </a:t>
            </a:r>
          </a:p>
          <a:p>
            <a:pPr lvl="3" algn="just">
              <a:lnSpc>
                <a:spcPct val="107000"/>
              </a:lnSpc>
            </a:pPr>
            <a:r>
              <a:rPr lang="en-US" sz="1800" dirty="0"/>
              <a:t>• Worksheets submission</a:t>
            </a:r>
          </a:p>
          <a:p>
            <a:pPr lvl="3" algn="just">
              <a:lnSpc>
                <a:spcPct val="107000"/>
              </a:lnSpc>
            </a:pPr>
            <a:endParaRPr lang="en-US" sz="1800" dirty="0"/>
          </a:p>
          <a:p>
            <a:pPr lvl="0" algn="just">
              <a:lnSpc>
                <a:spcPct val="107000"/>
              </a:lnSpc>
            </a:pPr>
            <a:r>
              <a:rPr lang="en-US" sz="1800" dirty="0"/>
              <a:t>• Teachers should also </a:t>
            </a:r>
            <a:r>
              <a:rPr lang="en-US" sz="1800" b="1" dirty="0">
                <a:solidFill>
                  <a:srgbClr val="C00000"/>
                </a:solidFill>
              </a:rPr>
              <a:t>monitor the learning of their students</a:t>
            </a:r>
            <a:r>
              <a:rPr lang="en-US" sz="1800" dirty="0"/>
              <a:t>. If in case a student does not understand a certain concept, the teacher should escalate the concern to the project coordinator. </a:t>
            </a:r>
          </a:p>
          <a:p>
            <a:pPr lvl="0" algn="just">
              <a:lnSpc>
                <a:spcPct val="107000"/>
              </a:lnSpc>
            </a:pPr>
            <a:endParaRPr lang="en-US" sz="1800" dirty="0"/>
          </a:p>
          <a:p>
            <a:pPr lvl="0" algn="just">
              <a:lnSpc>
                <a:spcPct val="107000"/>
              </a:lnSpc>
            </a:pPr>
            <a:r>
              <a:rPr lang="en-US" sz="1800" dirty="0"/>
              <a:t>• To coordinate with the other stakeholders ensuring active participation on the </a:t>
            </a:r>
            <a:r>
              <a:rPr lang="en-US" sz="1800" b="1" dirty="0">
                <a:solidFill>
                  <a:srgbClr val="C00000"/>
                </a:solidFill>
              </a:rPr>
              <a:t>WhatsApp group created district wise</a:t>
            </a:r>
          </a:p>
          <a:p>
            <a:pPr lvl="0" algn="just">
              <a:lnSpc>
                <a:spcPct val="107000"/>
              </a:lnSpc>
            </a:pPr>
            <a:r>
              <a:rPr lang="en-US" sz="1800" dirty="0"/>
              <a:t> </a:t>
            </a:r>
            <a:endParaRPr lang="en-IN" sz="1800" dirty="0"/>
          </a:p>
          <a:p>
            <a:pPr lvl="0">
              <a:lnSpc>
                <a:spcPct val="150000"/>
              </a:lnSpc>
            </a:pPr>
            <a:r>
              <a:rPr lang="en-US" sz="1800" b="1" dirty="0">
                <a:solidFill>
                  <a:srgbClr val="C00000"/>
                </a:solidFill>
              </a:rPr>
              <a:t> </a:t>
            </a:r>
            <a:endParaRPr lang="en-IN" sz="1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52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C82FF0-ABBD-86DE-3333-2D61B0497608}"/>
              </a:ext>
            </a:extLst>
          </p:cNvPr>
          <p:cNvSpPr txBox="1"/>
          <p:nvPr/>
        </p:nvSpPr>
        <p:spPr>
          <a:xfrm>
            <a:off x="117748" y="43547"/>
            <a:ext cx="11953328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Role of She Team’s Officer/Village police officers (VPO) of local 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CDB54-6FCB-B9E8-25DE-288B3166A47C}"/>
              </a:ext>
            </a:extLst>
          </p:cNvPr>
          <p:cNvSpPr txBox="1"/>
          <p:nvPr/>
        </p:nvSpPr>
        <p:spPr>
          <a:xfrm>
            <a:off x="117747" y="639479"/>
            <a:ext cx="9505057" cy="568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Representing a SHE team in-charge as </a:t>
            </a:r>
            <a:r>
              <a:rPr lang="en-IN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Admin with all Cyber monitors </a:t>
            </a:r>
            <a:r>
              <a:rPr lang="en-IN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and teachers  as members of the unit.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dirty="0">
                <a:ea typeface="Calibri" panose="020F0502020204030204" pitchFamily="34" charset="0"/>
                <a:cs typeface="Source Code Pro" panose="020B0509030403020204" pitchFamily="49" charset="0"/>
              </a:rPr>
              <a:t>Village police officers/Police officers from local Police station should ensure active participation and </a:t>
            </a:r>
            <a:r>
              <a:rPr lang="en-IN" b="1" dirty="0">
                <a:solidFill>
                  <a:srgbClr val="C00000"/>
                </a:solidFill>
                <a:ea typeface="Calibri" panose="020F0502020204030204" pitchFamily="34" charset="0"/>
                <a:cs typeface="Source Code Pro" panose="020B0509030403020204" pitchFamily="49" charset="0"/>
              </a:rPr>
              <a:t>100% attendance of the selected four students and two teachers </a:t>
            </a:r>
            <a:r>
              <a:rPr lang="en-IN" dirty="0">
                <a:ea typeface="Calibri" panose="020F0502020204030204" pitchFamily="34" charset="0"/>
                <a:cs typeface="Source Code Pro" panose="020B0509030403020204" pitchFamily="49" charset="0"/>
              </a:rPr>
              <a:t>to the training session organized by WSW.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SHE</a:t>
            </a:r>
            <a:r>
              <a:rPr lang="en-IN" dirty="0">
                <a:ea typeface="Calibri" panose="020F0502020204030204" pitchFamily="34" charset="0"/>
                <a:cs typeface="Source Code Pro" panose="020B0509030403020204" pitchFamily="49" charset="0"/>
              </a:rPr>
              <a:t> team member or </a:t>
            </a:r>
            <a:r>
              <a:rPr lang="en-IN" b="1" dirty="0">
                <a:solidFill>
                  <a:srgbClr val="C00000"/>
                </a:solidFill>
                <a:ea typeface="Calibri" panose="020F0502020204030204" pitchFamily="34" charset="0"/>
                <a:cs typeface="Source Code Pro" panose="020B0509030403020204" pitchFamily="49" charset="0"/>
              </a:rPr>
              <a:t>In-charge officer should inform all selected teachers and students </a:t>
            </a:r>
            <a:r>
              <a:rPr lang="en-IN" dirty="0">
                <a:ea typeface="Calibri" panose="020F0502020204030204" pitchFamily="34" charset="0"/>
                <a:cs typeface="Source Code Pro" panose="020B0509030403020204" pitchFamily="49" charset="0"/>
              </a:rPr>
              <a:t>regarding upcoming training sessions well in advance, collect report of the reason behind absenteeism of the students and teachers.   </a:t>
            </a:r>
            <a:endParaRPr lang="en-IN" u="none" strike="noStrike" dirty="0">
              <a:effectLst/>
              <a:ea typeface="Calibri" panose="020F0502020204030204" pitchFamily="34" charset="0"/>
              <a:cs typeface="Source Code Pro" panose="020B0509030403020204" pitchFamily="49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To </a:t>
            </a:r>
            <a:r>
              <a:rPr lang="en-IN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form WhatsApp group district/commission wise with nodal teacher, SHE Team </a:t>
            </a:r>
            <a:r>
              <a:rPr lang="en-IN" b="1" dirty="0">
                <a:solidFill>
                  <a:srgbClr val="C00000"/>
                </a:solidFill>
                <a:ea typeface="Calibri" panose="020F0502020204030204" pitchFamily="34" charset="0"/>
                <a:cs typeface="Source Code Pro" panose="020B0509030403020204" pitchFamily="49" charset="0"/>
              </a:rPr>
              <a:t>In-charge</a:t>
            </a:r>
            <a:r>
              <a:rPr lang="en-IN" sz="2800" b="1" dirty="0">
                <a:solidFill>
                  <a:srgbClr val="C00000"/>
                </a:solidFill>
                <a:ea typeface="Calibri" panose="020F0502020204030204" pitchFamily="34" charset="0"/>
                <a:cs typeface="Source Code Pro" panose="020B0509030403020204" pitchFamily="49" charset="0"/>
              </a:rPr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251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48038B-9D06-DDCC-4A02-2450CDC9FEB7}"/>
              </a:ext>
            </a:extLst>
          </p:cNvPr>
          <p:cNvSpPr txBox="1"/>
          <p:nvPr/>
        </p:nvSpPr>
        <p:spPr>
          <a:xfrm>
            <a:off x="405780" y="582900"/>
            <a:ext cx="8640960" cy="5204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0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ource Code Pro" panose="020B0509030403020204" pitchFamily="49" charset="0"/>
              </a:rPr>
              <a:t> </a:t>
            </a: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Create </a:t>
            </a:r>
            <a:r>
              <a:rPr lang="en-IN" sz="1800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awareness programmes in the selected educational institutions on the Cyber related offences</a:t>
            </a: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 and how to be away from being abused of Cyber Offences. </a:t>
            </a:r>
            <a:endParaRPr lang="en-IN" sz="1800" u="none" strike="noStrike" dirty="0">
              <a:effectLst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 Establishing </a:t>
            </a:r>
            <a:r>
              <a:rPr lang="en-IN" sz="1800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rapport with the unit level Teachers </a:t>
            </a: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in the selected  schools, Nodal officers</a:t>
            </a:r>
            <a:r>
              <a:rPr lang="en-IN" sz="1800" dirty="0">
                <a:ea typeface="Calibri" panose="020F0502020204030204" pitchFamily="34" charset="0"/>
                <a:cs typeface="Source Code Pro" panose="020B0509030403020204" pitchFamily="49" charset="0"/>
              </a:rPr>
              <a:t> and </a:t>
            </a: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see that the uninterrupted communication flow till down to the last person, </a:t>
            </a:r>
            <a:endParaRPr lang="en-IN" sz="1800" u="none" strike="noStrike" dirty="0">
              <a:effectLst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 See that the </a:t>
            </a:r>
            <a:r>
              <a:rPr lang="en-IN" sz="1800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queries of the selected Students</a:t>
            </a: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, Teachers be clarified by the technical knowledge experts time to time, ensure no gap is placed between the students and the knowledge partners. </a:t>
            </a:r>
            <a:endParaRPr lang="en-IN" sz="1800" u="none" strike="noStrike" dirty="0">
              <a:effectLst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Ensure to follow </a:t>
            </a:r>
            <a:r>
              <a:rPr lang="en-IN" sz="1800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of structured time table </a:t>
            </a: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by the members of the selected  schools</a:t>
            </a:r>
            <a:r>
              <a:rPr lang="en-IN" sz="1800" u="none" strike="noStrike" dirty="0">
                <a:solidFill>
                  <a:srgbClr val="424242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. 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Coordinating </a:t>
            </a: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for session based activities imparted to cyber monitors every month.</a:t>
            </a:r>
            <a:endParaRPr lang="en-IN" sz="1800" u="none" strike="noStrike" dirty="0">
              <a:effectLst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Ensure </a:t>
            </a:r>
            <a:r>
              <a:rPr lang="en-IN" sz="1800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availability of gadget/ to be online </a:t>
            </a: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for all students for sessions.</a:t>
            </a:r>
            <a:endParaRPr lang="en-IN" sz="1800" u="none" strike="noStrike" dirty="0">
              <a:effectLst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. Providing </a:t>
            </a:r>
            <a:r>
              <a:rPr lang="en-IN" sz="1800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platform for students selected by District Nodal officers </a:t>
            </a:r>
            <a:r>
              <a:rPr lang="en-IN" sz="18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(teacher mentor) to explain cyber safety in awareness meetings elsewhere</a:t>
            </a:r>
            <a:r>
              <a:rPr lang="en-IN" sz="20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.</a:t>
            </a:r>
            <a:endParaRPr lang="en-IN" sz="2000" u="none" strike="noStrike" dirty="0">
              <a:solidFill>
                <a:srgbClr val="424242"/>
              </a:solidFill>
              <a:effectLst/>
              <a:ea typeface="Source Code Pro" panose="020B0509030403020204" pitchFamily="49" charset="0"/>
              <a:cs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58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B30C3C-FD0B-2475-D50F-F1564AA61CC0}"/>
              </a:ext>
            </a:extLst>
          </p:cNvPr>
          <p:cNvSpPr txBox="1"/>
          <p:nvPr/>
        </p:nvSpPr>
        <p:spPr>
          <a:xfrm>
            <a:off x="189757" y="-23832"/>
            <a:ext cx="8784976" cy="480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endParaRPr lang="en-IN" sz="3000" u="none" strike="noStrike" dirty="0">
              <a:effectLst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0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. </a:t>
            </a:r>
            <a:endParaRPr lang="en-IN" sz="2000" u="none" strike="noStrike" dirty="0">
              <a:effectLst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000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Encouraging all mentors </a:t>
            </a:r>
            <a:r>
              <a:rPr lang="en-IN" sz="20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to take up proactive role in keeping spirits of monitors, enabling them to participate, seeking all clarifications etc.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0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Give an </a:t>
            </a:r>
            <a:r>
              <a:rPr lang="en-IN" sz="2000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opportunity to the best performing students </a:t>
            </a:r>
            <a:r>
              <a:rPr lang="en-IN" sz="20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/ interested students to take a part in the awareness programs on cyber related offences.</a:t>
            </a:r>
          </a:p>
          <a:p>
            <a:pPr marL="342900" lvl="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20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.</a:t>
            </a:r>
            <a:r>
              <a:rPr lang="en-IN" sz="2000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Update the photographs </a:t>
            </a:r>
            <a:r>
              <a:rPr lang="en-IN" sz="20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and data of the activities done regularly in the relevant WhatsApp groups and </a:t>
            </a:r>
            <a:r>
              <a:rPr lang="en-IN" sz="2000" b="1" u="none" strike="noStrike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social media </a:t>
            </a:r>
            <a:r>
              <a:rPr lang="en-IN" sz="2000" u="none" strike="noStrike" dirty="0">
                <a:effectLst/>
                <a:ea typeface="Calibri" panose="020F0502020204030204" pitchFamily="34" charset="0"/>
                <a:cs typeface="Source Code Pro" panose="020B0509030403020204" pitchFamily="49" charset="0"/>
              </a:rPr>
              <a:t>sites.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endParaRPr lang="en-IN" sz="2000" u="none" strike="noStrike" dirty="0">
              <a:effectLst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lvl="0">
              <a:lnSpc>
                <a:spcPct val="107000"/>
              </a:lnSpc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51915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EFB8-AB95-E78C-A1DD-565B00A70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225" y="965842"/>
            <a:ext cx="5692181" cy="743663"/>
          </a:xfrm>
        </p:spPr>
        <p:txBody>
          <a:bodyPr/>
          <a:lstStyle/>
          <a:p>
            <a:r>
              <a:rPr lang="en-US" sz="3199" dirty="0"/>
              <a:t>Introduction</a:t>
            </a:r>
            <a:endParaRPr lang="en-IN" sz="3199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19026-A0C1-84F2-525E-744056A3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397" y="1709505"/>
            <a:ext cx="10295203" cy="2922340"/>
          </a:xfrm>
        </p:spPr>
        <p:txBody>
          <a:bodyPr/>
          <a:lstStyle/>
          <a:p>
            <a:r>
              <a:rPr lang="en-US" sz="2398" dirty="0">
                <a:solidFill>
                  <a:srgbClr val="000000"/>
                </a:solidFill>
                <a:latin typeface="Poppins"/>
              </a:rPr>
              <a:t>CAP (Cyber Ambassador Platform) is an initiative started by WSW Telangana police dept in coordination with Education department in a vision to bring about awareness in school students regarding safe and secured cyber practices and there by preventing Cyber crimes in the most vulnerable group of citizens.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8628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7FEEBBA-0936-3AC6-5C6C-AF67C2647391}"/>
              </a:ext>
            </a:extLst>
          </p:cNvPr>
          <p:cNvSpPr txBox="1"/>
          <p:nvPr/>
        </p:nvSpPr>
        <p:spPr>
          <a:xfrm>
            <a:off x="333772" y="548680"/>
            <a:ext cx="11665296" cy="608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IN" sz="2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Role of a Nodal Officers, DCO and GCDOs   </a:t>
            </a:r>
            <a:endParaRPr lang="en-IN" sz="2800" b="1" dirty="0">
              <a:solidFill>
                <a:srgbClr val="C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dirty="0">
                <a:ea typeface="Calibri" panose="020F0502020204030204" pitchFamily="34" charset="0"/>
              </a:rPr>
              <a:t>Selection of monitors should be done in a right manner.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dirty="0">
                <a:ea typeface="Calibri" panose="020F0502020204030204" pitchFamily="34" charset="0"/>
              </a:rPr>
              <a:t>Each nodal officer should understand the concept of Cyber </a:t>
            </a:r>
            <a:r>
              <a:rPr lang="en-IN" sz="1800" dirty="0" err="1">
                <a:ea typeface="Calibri" panose="020F0502020204030204" pitchFamily="34" charset="0"/>
              </a:rPr>
              <a:t>Ambassdor</a:t>
            </a:r>
            <a:r>
              <a:rPr lang="en-IN" sz="1800" dirty="0">
                <a:ea typeface="Calibri" panose="020F0502020204030204" pitchFamily="34" charset="0"/>
              </a:rPr>
              <a:t> Platform</a:t>
            </a: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IN" sz="1800" dirty="0">
                <a:ea typeface="Calibri" panose="020F0502020204030204" pitchFamily="34" charset="0"/>
              </a:rPr>
              <a:t>Creation of </a:t>
            </a:r>
            <a:r>
              <a:rPr lang="en-IN" sz="1800" dirty="0" err="1">
                <a:ea typeface="Calibri" panose="020F0502020204030204" pitchFamily="34" charset="0"/>
              </a:rPr>
              <a:t>Whatsapp</a:t>
            </a:r>
            <a:r>
              <a:rPr lang="en-IN" sz="1800" dirty="0">
                <a:ea typeface="Calibri" panose="020F0502020204030204" pitchFamily="34" charset="0"/>
              </a:rPr>
              <a:t> group - dissemination of content, time table</a:t>
            </a:r>
          </a:p>
          <a:p>
            <a:pPr marL="285750" lvl="0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IN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ource Code Pro" panose="020B0509030403020204" pitchFamily="49" charset="0"/>
              </a:rPr>
              <a:t> Identification of device/gadget available with students; monitor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Pre-orient all the student monitors on content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ource Code Pro" panose="020B0509030403020204" pitchFamily="49" charset="0"/>
              </a:rPr>
              <a:t> Dissemination of content, activities entrusted to monitors</a:t>
            </a:r>
          </a:p>
          <a:p>
            <a:pPr marL="285750" lvl="0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IN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ource Code Pro" panose="020B0509030403020204" pitchFamily="49" charset="0"/>
              </a:rPr>
              <a:t>Actively involve in all activities entrusted to monitors</a:t>
            </a:r>
            <a:endParaRPr lang="en-IN" sz="1800" u="none" strike="noStrike" dirty="0"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IN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ource Code Pro" panose="020B0509030403020204" pitchFamily="49" charset="0"/>
              </a:rPr>
              <a:t>Evaluation of utility of the session and preparing a report</a:t>
            </a:r>
            <a:endParaRPr lang="en-IN" sz="1800" u="none" strike="noStrike" dirty="0"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IN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ource Code Pro" panose="020B0509030403020204" pitchFamily="49" charset="0"/>
              </a:rPr>
              <a:t>Invite SHE teams to create awareness, prepare time tables and conduct the sessions in selected schools. </a:t>
            </a:r>
            <a:endParaRPr lang="en-IN" sz="1800" u="none" strike="noStrike" dirty="0"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marL="285750" lvl="0" indent="-28575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IN" sz="18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ource Code Pro" panose="020B0509030403020204" pitchFamily="49" charset="0"/>
              </a:rPr>
              <a:t>Identifying, Acknowledging and Appreciating best participants - students and teachers - </a:t>
            </a:r>
            <a:r>
              <a:rPr lang="en-IN" sz="20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Source Code Pro" panose="020B0509030403020204" pitchFamily="49" charset="0"/>
              </a:rPr>
              <a:t>rewarding them.</a:t>
            </a:r>
            <a:endParaRPr lang="en-IN" sz="2000" u="none" strike="noStrike" dirty="0">
              <a:effectLst/>
              <a:latin typeface="Source Code Pro" panose="020B0509030403020204" pitchFamily="49" charset="0"/>
              <a:ea typeface="Source Code Pro" panose="020B0509030403020204" pitchFamily="49" charset="0"/>
              <a:cs typeface="Source Code Pro" panose="020B0509030403020204" pitchFamily="49" charset="0"/>
            </a:endParaRPr>
          </a:p>
          <a:p>
            <a:pPr marL="342900" indent="-3429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en-IN" sz="2000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2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E8FB-7432-CDE0-50B5-EF0459600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332753"/>
            <a:ext cx="8496944" cy="11430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BENEFITS OF CYBER AMBASSADOR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AEC67E69-1D8E-2654-B225-E2E17406059B}"/>
              </a:ext>
            </a:extLst>
          </p:cNvPr>
          <p:cNvSpPr txBox="1">
            <a:spLocks/>
          </p:cNvSpPr>
          <p:nvPr/>
        </p:nvSpPr>
        <p:spPr>
          <a:xfrm>
            <a:off x="477788" y="980729"/>
            <a:ext cx="9145016" cy="58326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04747" indent="-304747" algn="l" defTabSz="1218987" rtl="0" eaLnBrk="1" latinLnBrk="0" hangingPunct="1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392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8037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4683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1328" indent="-304747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100000"/>
              <a:buFont typeface="Century Gothic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33226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None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4562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72267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59862" indent="-28575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Clr>
                <a:schemeClr val="accent6">
                  <a:lumMod val="50000"/>
                </a:schemeClr>
              </a:buClr>
              <a:buSzPct val="90000"/>
              <a:buFont typeface="Century Gothic" panose="020B0502020202020204" pitchFamily="34" charset="0"/>
              <a:buChar char="–"/>
              <a:defRPr sz="1800" kern="120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Working with state police WSW</a:t>
            </a:r>
          </a:p>
          <a:p>
            <a:r>
              <a:rPr lang="en-US" sz="2000" dirty="0"/>
              <a:t>Time management. </a:t>
            </a:r>
          </a:p>
          <a:p>
            <a:r>
              <a:rPr lang="en-US" sz="2000" dirty="0"/>
              <a:t>Teamwork Skills.</a:t>
            </a:r>
          </a:p>
          <a:p>
            <a:r>
              <a:rPr lang="en-US" sz="2000" dirty="0"/>
              <a:t>Problem Solving Skills. </a:t>
            </a:r>
          </a:p>
          <a:p>
            <a:r>
              <a:rPr lang="en-US" sz="2000" dirty="0"/>
              <a:t>Management Skills.</a:t>
            </a:r>
          </a:p>
          <a:p>
            <a:r>
              <a:rPr lang="en-US" sz="2000" dirty="0"/>
              <a:t>Networking. </a:t>
            </a:r>
          </a:p>
          <a:p>
            <a:r>
              <a:rPr lang="en-US" sz="2000" dirty="0"/>
              <a:t>Knowledge of cyber security going further they can also Build the career if interested.</a:t>
            </a:r>
          </a:p>
          <a:p>
            <a:r>
              <a:rPr lang="en-US" sz="2000" dirty="0"/>
              <a:t>Recognition from the WSW of Telangana, as Cyber empowered mentor and school shall be recognized as Cyber Empowered School.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2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AE3FD5AD-9541-7DA0-FB43-59504D0F5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9046740" cy="19888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Nature</a:t>
            </a:r>
            <a:r>
              <a:rPr lang="en-US" baseline="0" dirty="0">
                <a:solidFill>
                  <a:srgbClr val="C00000"/>
                </a:solidFill>
              </a:rPr>
              <a:t> of Activities of Mentor Teachers, Village police officers, SHE team officers, Dist. Coordinating officers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185C7-68DA-594F-81BF-14BC82D75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66" t="36346" r="7464" b="23744"/>
          <a:stretch/>
        </p:blipFill>
        <p:spPr>
          <a:xfrm>
            <a:off x="49649" y="2060848"/>
            <a:ext cx="8493035" cy="40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5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22707-E176-420E-82BA-54F425AA0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28" y="14511"/>
            <a:ext cx="8352928" cy="11430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Functional workflow of Teachers &amp; Other stakeholders in implementation of CAP phase -III  in the selected  2133 government  schools.</a:t>
            </a:r>
            <a:br>
              <a:rPr lang="en-US" sz="2000" dirty="0">
                <a:solidFill>
                  <a:schemeClr val="accent4"/>
                </a:solidFill>
              </a:rPr>
            </a:b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2" name="Graphic 1" descr="sketch of a few books with a pencil">
            <a:extLst>
              <a:ext uri="{FF2B5EF4-FFF2-40B4-BE49-F238E27FC236}">
                <a16:creationId xmlns:a16="http://schemas.microsoft.com/office/drawing/2014/main" id="{06389758-9BA9-4795-A7A1-3F2CF0EE0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900" y="4261022"/>
            <a:ext cx="1905000" cy="222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706CFB-18A0-F873-3A74-19079386FF20}"/>
              </a:ext>
            </a:extLst>
          </p:cNvPr>
          <p:cNvSpPr txBox="1"/>
          <p:nvPr/>
        </p:nvSpPr>
        <p:spPr>
          <a:xfrm>
            <a:off x="163489" y="836712"/>
            <a:ext cx="12025336" cy="7221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Before the Training session ;</a:t>
            </a:r>
          </a:p>
          <a:p>
            <a:pPr marL="1066693" lvl="1" indent="-457200">
              <a:lnSpc>
                <a:spcPct val="95000"/>
              </a:lnSpc>
              <a:buAutoNum type="alphaLcPeriod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Ensure the weblink reaches on time and students access the course content.</a:t>
            </a:r>
          </a:p>
          <a:p>
            <a:pPr marL="1066693" lvl="1" indent="-457200">
              <a:lnSpc>
                <a:spcPct val="95000"/>
              </a:lnSpc>
              <a:buAutoNum type="alphaLcPeriod"/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Check if any teachers are on leave and arrange an alternative phone for the training</a:t>
            </a:r>
          </a:p>
          <a:p>
            <a:pPr lvl="1">
              <a:lnSpc>
                <a:spcPct val="95000"/>
              </a:lnSpc>
            </a:pPr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c.     Ensuring the activities ,pics and videos reach WSW</a:t>
            </a:r>
          </a:p>
          <a:p>
            <a:pPr marL="952393" lvl="1" indent="-342900">
              <a:lnSpc>
                <a:spcPct val="95000"/>
              </a:lnSpc>
              <a:buAutoNum type="alphaLcPeriod"/>
            </a:pP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link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https://drive.google.com/drive/folders/1XEnrETzVOm2KRORjjumsBVefRCppH9cs?usp=sharingCourse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link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Telugu</a:t>
            </a:r>
          </a:p>
          <a:p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https://cybersecura.com/course/646cabbc9926195356557696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https://cyber-secura.com/course/64aa58b567884c0447ae9e24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Coupon codes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Telugu: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CAPPILOT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CAPPILOTENGLISH</a:t>
            </a: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link to complete the activity from after completing  the course 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https://forms.gle/BHuDwP5HrKjq8czv8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to all district </a:t>
            </a:r>
            <a:r>
              <a:rPr lang="en-US" sz="1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app groups</a:t>
            </a:r>
          </a:p>
          <a:p>
            <a:r>
              <a:rPr lang="en-US" dirty="0">
                <a:hlinkClick r:id="rId9"/>
              </a:rPr>
              <a:t>link to all district </a:t>
            </a:r>
            <a:r>
              <a:rPr lang="en-US" dirty="0" err="1">
                <a:hlinkClick r:id="rId9"/>
              </a:rPr>
              <a:t>Whats</a:t>
            </a:r>
            <a:r>
              <a:rPr lang="en-US" dirty="0">
                <a:hlinkClick r:id="rId9"/>
              </a:rPr>
              <a:t> app groups</a:t>
            </a:r>
            <a:endParaRPr lang="en-IN" dirty="0"/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52393" lvl="1" indent="-342900">
              <a:lnSpc>
                <a:spcPct val="95000"/>
              </a:lnSpc>
              <a:buAutoNum type="alphaLcPeriod"/>
            </a:pPr>
            <a:endParaRPr lang="en-IN" sz="1600" b="1" dirty="0"/>
          </a:p>
          <a:p>
            <a:pPr marL="457200" indent="-457200">
              <a:lnSpc>
                <a:spcPct val="95000"/>
              </a:lnSpc>
              <a:buAutoNum type="alphaLcPeriod"/>
            </a:pPr>
            <a:endParaRPr lang="en-IN" sz="1400" dirty="0"/>
          </a:p>
          <a:p>
            <a:pPr>
              <a:lnSpc>
                <a:spcPct val="95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19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A5A47-8075-C076-9AD9-49925BF12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24" y="620688"/>
            <a:ext cx="9478143" cy="6120680"/>
          </a:xfrm>
        </p:spPr>
        <p:txBody>
          <a:bodyPr>
            <a:normAutofit fontScale="85000" lnSpcReduction="10000"/>
          </a:bodyPr>
          <a:lstStyle/>
          <a:p>
            <a:endParaRPr lang="en-IN" dirty="0">
              <a:hlinkClick r:id="rId2"/>
            </a:endParaRPr>
          </a:p>
          <a:p>
            <a:endParaRPr lang="en-IN" dirty="0">
              <a:hlinkClick r:id="rId2"/>
            </a:endParaRPr>
          </a:p>
          <a:p>
            <a:r>
              <a:rPr lang="en-IN" dirty="0">
                <a:hlinkClick r:id="rId2"/>
              </a:rPr>
              <a:t>https://drive.google.com/file/d/15WlVUtdxe3WBFqCtZSeqqgC2EAHPyWm6/view?usp=sharing</a:t>
            </a:r>
            <a:endParaRPr lang="en-IN" dirty="0"/>
          </a:p>
          <a:p>
            <a:r>
              <a:rPr lang="en-IN" dirty="0">
                <a:hlinkClick r:id="rId3"/>
              </a:rPr>
              <a:t>https://youtu.be/TVCE7sT2Pbs</a:t>
            </a:r>
            <a:endParaRPr lang="en-IN" dirty="0"/>
          </a:p>
          <a:p>
            <a:r>
              <a:rPr lang="en-IN" dirty="0">
                <a:hlinkClick r:id="rId4"/>
              </a:rPr>
              <a:t>https://drive.google.com/file/d/1CEG4nFNvp06JG3sXVwF7oroQDMVUk9im/view?usp=sharing</a:t>
            </a:r>
            <a:endParaRPr lang="en-IN" dirty="0"/>
          </a:p>
          <a:p>
            <a:r>
              <a:rPr lang="en-IN" dirty="0">
                <a:hlinkClick r:id="rId4"/>
              </a:rPr>
              <a:t>https://drive.google.com/file/d/1CEG4nFNvp06JG3sXVwF7oroQDMVUk9im/view?usp=sharing</a:t>
            </a:r>
            <a:endParaRPr lang="en-IN" dirty="0"/>
          </a:p>
          <a:p>
            <a:r>
              <a:rPr lang="en-IN" dirty="0">
                <a:hlinkClick r:id="rId5"/>
              </a:rPr>
              <a:t>https://drive.google.com/file/d/1G3_SgheskjizQzJytbRl0C8Ieb7ErNKr/view?usp=sharing</a:t>
            </a:r>
            <a:endParaRPr lang="en-IN" dirty="0"/>
          </a:p>
          <a:p>
            <a:r>
              <a:rPr lang="en-IN" dirty="0">
                <a:hlinkClick r:id="rId6"/>
              </a:rPr>
              <a:t>https://youtu.be/2fyh9fcgZwA</a:t>
            </a:r>
            <a:endParaRPr lang="en-IN" dirty="0"/>
          </a:p>
          <a:p>
            <a:r>
              <a:rPr lang="en-IN" dirty="0">
                <a:hlinkClick r:id="rId7"/>
              </a:rPr>
              <a:t>https://drive.google.com/file/d/1aIbWH6KAh1fbxhOjjydOmO9u29p42H3T/view?usp=sharing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Contact us through District </a:t>
            </a:r>
            <a:r>
              <a:rPr lang="en-IN" dirty="0" err="1"/>
              <a:t>Whatsapp</a:t>
            </a:r>
            <a:r>
              <a:rPr lang="en-IN" dirty="0"/>
              <a:t> groups or reach us out:</a:t>
            </a:r>
          </a:p>
          <a:p>
            <a:r>
              <a:rPr lang="en-IN" dirty="0"/>
              <a:t>Anuradha-7780392868</a:t>
            </a:r>
          </a:p>
          <a:p>
            <a:r>
              <a:rPr lang="en-IN" dirty="0"/>
              <a:t>Mounika-9618085578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ED19E-BBDB-8597-BADC-652BAA843270}"/>
              </a:ext>
            </a:extLst>
          </p:cNvPr>
          <p:cNvSpPr txBox="1"/>
          <p:nvPr/>
        </p:nvSpPr>
        <p:spPr>
          <a:xfrm>
            <a:off x="1557908" y="332656"/>
            <a:ext cx="7488832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IN" dirty="0"/>
              <a:t>How to report:  (video and infographic demo links in English &amp;Telugu)</a:t>
            </a:r>
          </a:p>
        </p:txBody>
      </p:sp>
    </p:spTree>
    <p:extLst>
      <p:ext uri="{BB962C8B-B14F-4D97-AF65-F5344CB8AC3E}">
        <p14:creationId xmlns:p14="http://schemas.microsoft.com/office/powerpoint/2010/main" val="30202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FC2E8D-8EAD-9CCF-0E27-A1B96BFAE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797" y="1449753"/>
            <a:ext cx="7771184" cy="416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72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815A1-031C-1A80-6850-D3709D2C5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9766" y="975425"/>
            <a:ext cx="8330946" cy="49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13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BD6931-2FB6-DDA8-7775-846A04143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797" y="1251397"/>
            <a:ext cx="7676318" cy="436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24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740CA6-4A4F-CC93-0BAF-6EDF8FDDF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250" y="656330"/>
            <a:ext cx="8089470" cy="52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7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8BA7D8-390E-0639-3F0E-E109F2CC2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511" y="1096163"/>
            <a:ext cx="8227457" cy="47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1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84F65-3326-CBCA-A8CB-19464C604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799" y="732223"/>
            <a:ext cx="7355426" cy="5445224"/>
          </a:xfrm>
        </p:spPr>
        <p:txBody>
          <a:bodyPr/>
          <a:lstStyle/>
          <a:p>
            <a:r>
              <a:rPr lang="en-US" sz="1799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285664" indent="-285664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799" b="1" kern="0" dirty="0">
                <a:latin typeface="Times New Roman" panose="02020603050405020304" pitchFamily="18" charset="0"/>
                <a:ea typeface="Calibri" panose="020F0502020204030204" pitchFamily="34" charset="0"/>
              </a:rPr>
              <a:t>Law enforcement</a:t>
            </a:r>
            <a:r>
              <a:rPr lang="en-US" sz="1799" kern="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en-US" sz="1799" kern="0" dirty="0">
                <a:latin typeface="Times New Roman" panose="02020603050405020304" pitchFamily="18" charset="0"/>
                <a:ea typeface="Calibri" panose="020F0502020204030204" pitchFamily="34" charset="0"/>
              </a:rPr>
              <a:t>(WSW, Telangana police dept)and NGO Partners: Strategizing, planning, course material development, implementation, assessment, outreach activities, data analysis and report making.</a:t>
            </a:r>
          </a:p>
          <a:p>
            <a:pPr marL="285664" indent="-285664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799" b="1" kern="0" dirty="0">
                <a:latin typeface="Times New Roman" panose="02020603050405020304" pitchFamily="18" charset="0"/>
                <a:ea typeface="Calibri" panose="020F0502020204030204" pitchFamily="34" charset="0"/>
              </a:rPr>
              <a:t>Education Department</a:t>
            </a:r>
            <a:r>
              <a:rPr lang="en-US" sz="1799" kern="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en-US" sz="1799" kern="0" dirty="0">
                <a:latin typeface="Times New Roman" panose="02020603050405020304" pitchFamily="18" charset="0"/>
                <a:ea typeface="Calibri" panose="020F0502020204030204" pitchFamily="34" charset="0"/>
              </a:rPr>
              <a:t>Providing details of target population, implementation of course in the schools among the selected students  </a:t>
            </a:r>
          </a:p>
          <a:p>
            <a:pPr marL="285664" indent="-285664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799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799" b="1" kern="0" dirty="0">
                <a:latin typeface="Times New Roman" panose="02020603050405020304" pitchFamily="18" charset="0"/>
                <a:ea typeface="Calibri" panose="020F0502020204030204" pitchFamily="34" charset="0"/>
              </a:rPr>
              <a:t>Cyber secura digital app developers </a:t>
            </a:r>
            <a:r>
              <a:rPr lang="en-US" sz="1799" kern="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en-US" sz="1799" kern="0" dirty="0">
                <a:latin typeface="Times New Roman" panose="02020603050405020304" pitchFamily="18" charset="0"/>
                <a:ea typeface="Calibri" panose="020F0502020204030204" pitchFamily="34" charset="0"/>
              </a:rPr>
              <a:t>Content development and technical support.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106E4-B00C-E19B-EE34-FAF674D5B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3427" y="385803"/>
            <a:ext cx="5303102" cy="346420"/>
          </a:xfrm>
        </p:spPr>
        <p:txBody>
          <a:bodyPr/>
          <a:lstStyle/>
          <a:p>
            <a:r>
              <a:rPr lang="en-US" sz="2399" b="1" kern="0" dirty="0">
                <a:latin typeface="Times New Roman" panose="02020603050405020304" pitchFamily="18" charset="0"/>
                <a:ea typeface="Calibri" panose="020F0502020204030204" pitchFamily="34" charset="0"/>
              </a:rPr>
              <a:t>Stakeholders, and their part in CAP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CBFC0-F30C-C7C5-B73F-9C2EC1EF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06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935365-12AF-4852-90B3-F5D89041B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797" y="932304"/>
            <a:ext cx="8616353" cy="46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7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732D-54CD-8151-CF34-CF8BB520F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C0D296-70D3-9648-A088-342802126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638" y="242370"/>
            <a:ext cx="9533961" cy="56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21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2D9257-9154-1F27-6C5C-143A78FEB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263" y="846062"/>
            <a:ext cx="7822120" cy="55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37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06A4D3-EEA3-02BC-D347-CC564FCCB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900" y="940928"/>
            <a:ext cx="9719438" cy="4951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1DC6BE-DF9A-1823-CB35-3540BA5C2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3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9A02-EC97-78BB-FBEF-275DDDF5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D4F3F-1A27-CC5F-9218-B26A4895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47EAD-F44C-9DFD-3FEE-70A87BAF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35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ED36-1D71-D34B-99A5-08EF629A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85A4-E3CC-D176-A02B-39E2F4F35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82EC0-F17A-9A7E-9980-B108050C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38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B004-08CB-02EA-B7AF-191F2C10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1DA1D-AD77-9652-349A-05E394C8E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0E7CAE-F7F4-15FD-CC59-6492453C8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69" y="893"/>
            <a:ext cx="9131086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7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076AFE-8A4D-9195-70E6-FDD933289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8789" y="-2107649"/>
            <a:ext cx="7920880" cy="492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8AB3D5-F2EB-F05C-C681-8D3211465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8879"/>
            <a:ext cx="8014626" cy="4508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EFD0C-D980-2992-2DF9-E661E236C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244" y="6826808"/>
            <a:ext cx="7765580" cy="583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83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3DD3C1-C404-2E1F-BF4D-3074AC16A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884" y="1484784"/>
            <a:ext cx="6264696" cy="440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1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89C894-8D17-9516-251C-50406BC20C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875" y="2770188"/>
            <a:ext cx="5252225" cy="3122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B418F-E29C-EAFB-058B-A71A80771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74" y="566737"/>
            <a:ext cx="9210675" cy="5724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F967F-B405-578C-53B7-F3C159E79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933" y="0"/>
            <a:ext cx="5068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62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063B78-67F9-B01E-9B21-A2A9FA59B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109" y="1124744"/>
            <a:ext cx="883071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23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23591-B72B-ACF1-D1D6-9D787E3EF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19" y="3495780"/>
            <a:ext cx="4821950" cy="33622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40B1E-F061-3ABA-DE7B-3F536834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587" y="0"/>
            <a:ext cx="3512019" cy="4179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3C0ED2-D282-FBEF-FB44-3B7E34E8A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9" y="0"/>
            <a:ext cx="4661041" cy="3495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E9D0B8-9E62-3140-F5A2-E8BFC41A8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260" y="0"/>
            <a:ext cx="3885327" cy="3717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F4F60D-31C0-7297-9CEB-456D78974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310" y="3717032"/>
            <a:ext cx="4096455" cy="31409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3B8939-47F1-16BC-2883-D4E6DD9E8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2187" y="4177750"/>
            <a:ext cx="3121419" cy="25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8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088E0-4C5A-17B6-C914-D02712146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25" t="15832" r="22599" b="16319"/>
          <a:stretch/>
        </p:blipFill>
        <p:spPr>
          <a:xfrm>
            <a:off x="1773932" y="1412776"/>
            <a:ext cx="7848872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99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D63E14-0388-ADB8-558B-9AADC106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823" y="829610"/>
            <a:ext cx="3254022" cy="51210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9E9D1B-CBB7-801E-3692-71DF3A02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228" y="867714"/>
            <a:ext cx="2720576" cy="5044877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259C1FF-313A-E952-F64E-4827E1106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2187" y="285382"/>
            <a:ext cx="3254022" cy="5704160"/>
          </a:xfrm>
        </p:spPr>
      </p:pic>
    </p:spTree>
    <p:extLst>
      <p:ext uri="{BB962C8B-B14F-4D97-AF65-F5344CB8AC3E}">
        <p14:creationId xmlns:p14="http://schemas.microsoft.com/office/powerpoint/2010/main" val="2169330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008951-4049-E8A7-2A67-F52E55851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256" y="1113412"/>
            <a:ext cx="8060723" cy="4096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128029-B363-AF22-2108-C456C993F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15" y="3356993"/>
            <a:ext cx="7560841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28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D8E1B2A2-AB8D-A749-83BF-90273FBD4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892" y="413192"/>
            <a:ext cx="3960440" cy="1143000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chemeClr val="tx1"/>
                </a:solidFill>
              </a:rPr>
              <a:t>Get involved!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1D73E-A797-6263-9C6A-BAF040319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04" y="1647061"/>
            <a:ext cx="6681142" cy="416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7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AA2182-574A-6549-1BC7-D157F60E2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92" y="1412776"/>
            <a:ext cx="4572396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9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34245F97-6BA2-F6DC-72A6-9D11DAA44C98}"/>
              </a:ext>
            </a:extLst>
          </p:cNvPr>
          <p:cNvSpPr/>
          <p:nvPr/>
        </p:nvSpPr>
        <p:spPr>
          <a:xfrm>
            <a:off x="2926060" y="476672"/>
            <a:ext cx="6336704" cy="230425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IN" sz="1200" b="0" dirty="0">
                <a:solidFill>
                  <a:schemeClr val="tx1"/>
                </a:solidFill>
              </a:rPr>
              <a:t>This phase of Cyber Ambassador Platform ( CAP), a collaboration of Women Safety wing along with Education Department will train around </a:t>
            </a:r>
            <a:r>
              <a:rPr lang="en-IN" sz="1200" b="0" dirty="0">
                <a:solidFill>
                  <a:schemeClr val="tx1"/>
                </a:solidFill>
                <a:latin typeface="Aptos" panose="020B0004020202020204" pitchFamily="34" charset="0"/>
              </a:rPr>
              <a:t>8542</a:t>
            </a:r>
            <a:r>
              <a:rPr lang="en-IN" sz="1200" b="0" dirty="0">
                <a:solidFill>
                  <a:schemeClr val="tx1"/>
                </a:solidFill>
              </a:rPr>
              <a:t> Cyber Ambassadors </a:t>
            </a:r>
            <a:r>
              <a:rPr lang="en-IN" sz="1200" dirty="0">
                <a:solidFill>
                  <a:schemeClr val="tx1"/>
                </a:solidFill>
              </a:rPr>
              <a:t>from </a:t>
            </a:r>
            <a:r>
              <a:rPr lang="en-IN" sz="1200" dirty="0">
                <a:solidFill>
                  <a:schemeClr val="tx1"/>
                </a:solidFill>
                <a:latin typeface="Aptos" panose="020B0004020202020204" pitchFamily="34" charset="0"/>
              </a:rPr>
              <a:t>2133</a:t>
            </a:r>
            <a:r>
              <a:rPr lang="en-IN" sz="1200" b="0" dirty="0">
                <a:solidFill>
                  <a:schemeClr val="tx1"/>
                </a:solidFill>
              </a:rPr>
              <a:t> Govt. schools</a:t>
            </a:r>
            <a:r>
              <a:rPr lang="en-IN" sz="1200" dirty="0">
                <a:solidFill>
                  <a:schemeClr val="tx1"/>
                </a:solidFill>
              </a:rPr>
              <a:t> f</a:t>
            </a:r>
            <a:r>
              <a:rPr lang="en-IN" sz="1200" b="0" dirty="0">
                <a:solidFill>
                  <a:schemeClr val="tx1"/>
                </a:solidFill>
              </a:rPr>
              <a:t>rom </a:t>
            </a:r>
            <a:r>
              <a:rPr lang="en-IN" sz="1200" b="0" dirty="0">
                <a:solidFill>
                  <a:schemeClr val="tx1"/>
                </a:solidFill>
                <a:latin typeface="Aptos" panose="020B0004020202020204" pitchFamily="34" charset="0"/>
              </a:rPr>
              <a:t>33</a:t>
            </a:r>
            <a:r>
              <a:rPr lang="en-IN" sz="1200" b="0" dirty="0">
                <a:solidFill>
                  <a:schemeClr val="tx1"/>
                </a:solidFill>
              </a:rPr>
              <a:t> districts of Telangana .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EE8C589-D206-9A63-A5C5-DC1BFDF58AF6}"/>
              </a:ext>
            </a:extLst>
          </p:cNvPr>
          <p:cNvSpPr/>
          <p:nvPr/>
        </p:nvSpPr>
        <p:spPr>
          <a:xfrm>
            <a:off x="693812" y="980728"/>
            <a:ext cx="1656184" cy="1296144"/>
          </a:xfrm>
          <a:prstGeom prst="round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CAP PHASE III</a:t>
            </a:r>
          </a:p>
        </p:txBody>
      </p:sp>
    </p:spTree>
    <p:extLst>
      <p:ext uri="{BB962C8B-B14F-4D97-AF65-F5344CB8AC3E}">
        <p14:creationId xmlns:p14="http://schemas.microsoft.com/office/powerpoint/2010/main" val="15544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88" y="119067"/>
            <a:ext cx="8470676" cy="72697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The need for C.A.P III</a:t>
            </a:r>
            <a:br>
              <a:rPr lang="en-US" dirty="0">
                <a:solidFill>
                  <a:schemeClr val="tx1"/>
                </a:solidFill>
              </a:rPr>
            </a:b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3ED82-A05E-E72A-EFA4-693DD90DD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173" t="36610" r="38348" b="19152"/>
          <a:stretch/>
        </p:blipFill>
        <p:spPr>
          <a:xfrm>
            <a:off x="981843" y="836712"/>
            <a:ext cx="6348857" cy="5547332"/>
          </a:xfrm>
        </p:spPr>
      </p:pic>
    </p:spTree>
    <p:extLst>
      <p:ext uri="{BB962C8B-B14F-4D97-AF65-F5344CB8AC3E}">
        <p14:creationId xmlns:p14="http://schemas.microsoft.com/office/powerpoint/2010/main" val="342289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05C49-01FC-9933-5C97-05E4200B5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24" y="260648"/>
            <a:ext cx="11062320" cy="640871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IN" sz="5600" b="1" u="sng" dirty="0"/>
              <a:t>New version of CAP</a:t>
            </a:r>
          </a:p>
          <a:p>
            <a:pPr marL="342900" marR="419100" lvl="0" indent="-342900" algn="just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Providing the students with an app-based learning and its easy adaptability.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marR="419100" lvl="0" indent="-342900" algn="just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678815" algn="l"/>
              </a:tabLst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Multi time access to the content thus enabling the students learn at their own pace.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marR="419100" lvl="0" indent="-342900" algn="just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678815" algn="l"/>
              </a:tabLst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Automated attendance and progress tracking for each and every student.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marR="419100" lvl="0" indent="-342900" algn="just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678815" algn="l"/>
              </a:tabLst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Capturing and retrieving of learned subject.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marR="419100" lvl="0" indent="-342900" algn="just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678815" algn="l"/>
              </a:tabLst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Expandability or scalability of targeted group along with updated content.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marR="419100" lvl="0" indent="-342900" algn="just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678815" algn="l"/>
              </a:tabLst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User-Friendly LMS application.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marR="419100" lvl="0" indent="-342900" algn="just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678815" algn="l"/>
              </a:tabLst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Enables easy monitoring and evaluating the impact of the CAP on schools and students, identifying areas for enhancement and further expansion.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marR="419100" lvl="0" indent="-342900" algn="just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678815" algn="l"/>
              </a:tabLst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 Host events and competitions, such as security challenges, to actively involve students and encourage their development through activities.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marR="419100" lvl="0" indent="-342900" algn="just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678815" algn="l"/>
              </a:tabLst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Child-Friendly online Content (e.g., animated videos, comics, and infographics). that enhances active engagement of the students throughout the training.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marR="419100" lvl="0" indent="-342900" algn="just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678815" algn="l"/>
              </a:tabLst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Guards against the risk of content distortion.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L="342900" marR="419100" lvl="0" indent="-342900" algn="just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"/>
              <a:tabLst>
                <a:tab pos="678815" algn="l"/>
              </a:tabLst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Offers Content in Multiple Languages.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pPr marR="419100" algn="just">
              <a:lnSpc>
                <a:spcPct val="120000"/>
              </a:lnSpc>
              <a:spcAft>
                <a:spcPts val="800"/>
              </a:spcAft>
            </a:pPr>
            <a:r>
              <a:rPr lang="en-IN" sz="4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Gautami" panose="020B0502040204020203" pitchFamily="34" charset="0"/>
              </a:rPr>
              <a:t> </a:t>
            </a:r>
            <a:endParaRPr lang="en-IN" sz="4800" kern="1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Gautami" panose="020B0502040204020203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283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4009" y="1431092"/>
            <a:ext cx="7814814" cy="5426143"/>
            <a:chOff x="6562723" y="2145857"/>
            <a:chExt cx="11725275" cy="81413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2723" y="2145857"/>
              <a:ext cx="11725274" cy="81411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20152" y="2394379"/>
              <a:ext cx="1857374" cy="16668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13295" y="7124964"/>
              <a:ext cx="2466974" cy="21812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79397" y="1009431"/>
            <a:ext cx="2957906" cy="599541"/>
          </a:xfrm>
          <a:prstGeom prst="rect">
            <a:avLst/>
          </a:prstGeom>
        </p:spPr>
        <p:txBody>
          <a:bodyPr vert="horz" wrap="square" lIns="0" tIns="9733" rIns="0" bIns="0" rtlCol="0">
            <a:spAutoFit/>
          </a:bodyPr>
          <a:lstStyle/>
          <a:p>
            <a:pPr marL="8465">
              <a:spcBef>
                <a:spcPts val="76"/>
              </a:spcBef>
            </a:pPr>
            <a:r>
              <a:rPr sz="3832" b="1" spc="373" dirty="0">
                <a:solidFill>
                  <a:srgbClr val="231F20"/>
                </a:solidFill>
                <a:latin typeface="Arial"/>
                <a:cs typeface="Arial"/>
              </a:rPr>
              <a:t>Objectives</a:t>
            </a:r>
            <a:endParaRPr sz="3832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893"/>
            <a:ext cx="1209994" cy="972567"/>
          </a:xfrm>
          <a:custGeom>
            <a:avLst/>
            <a:gdLst/>
            <a:ahLst/>
            <a:cxnLst/>
            <a:rect l="l" t="t" r="r" b="b"/>
            <a:pathLst>
              <a:path w="1815464" h="1459230">
                <a:moveTo>
                  <a:pt x="0" y="0"/>
                </a:moveTo>
                <a:lnTo>
                  <a:pt x="1014691" y="0"/>
                </a:lnTo>
                <a:lnTo>
                  <a:pt x="903680" y="163469"/>
                </a:lnTo>
                <a:lnTo>
                  <a:pt x="1815441" y="163469"/>
                </a:lnTo>
                <a:lnTo>
                  <a:pt x="1718807" y="305815"/>
                </a:lnTo>
                <a:lnTo>
                  <a:pt x="807046" y="305815"/>
                </a:lnTo>
                <a:lnTo>
                  <a:pt x="662140" y="519287"/>
                </a:lnTo>
                <a:lnTo>
                  <a:pt x="1573902" y="519287"/>
                </a:lnTo>
                <a:lnTo>
                  <a:pt x="1477176" y="661633"/>
                </a:lnTo>
                <a:lnTo>
                  <a:pt x="565415" y="661633"/>
                </a:lnTo>
                <a:lnTo>
                  <a:pt x="420509" y="875014"/>
                </a:lnTo>
                <a:lnTo>
                  <a:pt x="1332271" y="875014"/>
                </a:lnTo>
                <a:lnTo>
                  <a:pt x="1235637" y="1017360"/>
                </a:lnTo>
                <a:lnTo>
                  <a:pt x="323875" y="1017360"/>
                </a:lnTo>
                <a:lnTo>
                  <a:pt x="178970" y="1230833"/>
                </a:lnTo>
                <a:lnTo>
                  <a:pt x="1090731" y="1230833"/>
                </a:lnTo>
                <a:lnTo>
                  <a:pt x="994097" y="1373178"/>
                </a:lnTo>
                <a:lnTo>
                  <a:pt x="82336" y="1373178"/>
                </a:lnTo>
                <a:lnTo>
                  <a:pt x="24191" y="1458750"/>
                </a:lnTo>
                <a:lnTo>
                  <a:pt x="0" y="1423148"/>
                </a:lnTo>
                <a:lnTo>
                  <a:pt x="0" y="0"/>
                </a:lnTo>
                <a:close/>
              </a:path>
            </a:pathLst>
          </a:custGeom>
          <a:solidFill>
            <a:srgbClr val="3B4275"/>
          </a:solidFill>
        </p:spPr>
        <p:txBody>
          <a:bodyPr wrap="square" lIns="0" tIns="0" rIns="0" bIns="0" rtlCol="0"/>
          <a:lstStyle/>
          <a:p>
            <a:pPr defTabSz="609448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1295475"/>
            <a:ext cx="405024" cy="95225"/>
          </a:xfrm>
          <a:custGeom>
            <a:avLst/>
            <a:gdLst/>
            <a:ahLst/>
            <a:cxnLst/>
            <a:rect l="l" t="t" r="r" b="b"/>
            <a:pathLst>
              <a:path w="607695" h="142875">
                <a:moveTo>
                  <a:pt x="0" y="0"/>
                </a:moveTo>
                <a:lnTo>
                  <a:pt x="607561" y="0"/>
                </a:lnTo>
                <a:lnTo>
                  <a:pt x="510927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3B4275"/>
          </a:solidFill>
        </p:spPr>
        <p:txBody>
          <a:bodyPr wrap="square" lIns="0" tIns="0" rIns="0" bIns="0" rtlCol="0"/>
          <a:lstStyle/>
          <a:p>
            <a:pPr defTabSz="609448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1532625"/>
            <a:ext cx="244200" cy="95225"/>
          </a:xfrm>
          <a:custGeom>
            <a:avLst/>
            <a:gdLst/>
            <a:ahLst/>
            <a:cxnLst/>
            <a:rect l="l" t="t" r="r" b="b"/>
            <a:pathLst>
              <a:path w="366395" h="142875">
                <a:moveTo>
                  <a:pt x="0" y="0"/>
                </a:moveTo>
                <a:lnTo>
                  <a:pt x="366021" y="0"/>
                </a:lnTo>
                <a:lnTo>
                  <a:pt x="26929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3B4275"/>
          </a:solidFill>
        </p:spPr>
        <p:txBody>
          <a:bodyPr wrap="square" lIns="0" tIns="0" rIns="0" bIns="0" rtlCol="0"/>
          <a:lstStyle/>
          <a:p>
            <a:pPr defTabSz="609448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058325"/>
            <a:ext cx="566272" cy="95225"/>
          </a:xfrm>
          <a:custGeom>
            <a:avLst/>
            <a:gdLst/>
            <a:ahLst/>
            <a:cxnLst/>
            <a:rect l="l" t="t" r="r" b="b"/>
            <a:pathLst>
              <a:path w="849630" h="142875">
                <a:moveTo>
                  <a:pt x="0" y="0"/>
                </a:moveTo>
                <a:lnTo>
                  <a:pt x="849192" y="0"/>
                </a:lnTo>
                <a:lnTo>
                  <a:pt x="752466" y="142345"/>
                </a:lnTo>
                <a:lnTo>
                  <a:pt x="0" y="142345"/>
                </a:lnTo>
                <a:lnTo>
                  <a:pt x="0" y="0"/>
                </a:lnTo>
                <a:close/>
              </a:path>
            </a:pathLst>
          </a:custGeom>
          <a:solidFill>
            <a:srgbClr val="3B4275"/>
          </a:solidFill>
        </p:spPr>
        <p:txBody>
          <a:bodyPr wrap="square" lIns="0" tIns="0" rIns="0" bIns="0" rtlCol="0"/>
          <a:lstStyle/>
          <a:p>
            <a:pPr defTabSz="609448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-1" y="1769775"/>
            <a:ext cx="82952" cy="134585"/>
          </a:xfrm>
          <a:custGeom>
            <a:avLst/>
            <a:gdLst/>
            <a:ahLst/>
            <a:cxnLst/>
            <a:rect l="l" t="t" r="r" b="b"/>
            <a:pathLst>
              <a:path w="124460" h="201930">
                <a:moveTo>
                  <a:pt x="0" y="0"/>
                </a:moveTo>
                <a:lnTo>
                  <a:pt x="124390" y="0"/>
                </a:lnTo>
                <a:lnTo>
                  <a:pt x="0" y="201712"/>
                </a:lnTo>
                <a:lnTo>
                  <a:pt x="0" y="0"/>
                </a:lnTo>
                <a:close/>
              </a:path>
            </a:pathLst>
          </a:custGeom>
          <a:solidFill>
            <a:srgbClr val="3B4275"/>
          </a:solidFill>
        </p:spPr>
        <p:txBody>
          <a:bodyPr wrap="square" lIns="0" tIns="0" rIns="0" bIns="0" rtlCol="0"/>
          <a:lstStyle/>
          <a:p>
            <a:pPr defTabSz="609448"/>
            <a:endParaRPr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65522" y="3281099"/>
            <a:ext cx="1546457" cy="957140"/>
          </a:xfrm>
          <a:prstGeom prst="rect">
            <a:avLst/>
          </a:prstGeom>
        </p:spPr>
        <p:txBody>
          <a:bodyPr vert="horz" wrap="square" lIns="0" tIns="8464" rIns="0" bIns="0" rtlCol="0">
            <a:spAutoFit/>
          </a:bodyPr>
          <a:lstStyle/>
          <a:p>
            <a:pPr marL="8465" marR="3386" algn="ctr" defTabSz="609448">
              <a:lnSpc>
                <a:spcPct val="115500"/>
              </a:lnSpc>
              <a:spcBef>
                <a:spcPts val="67"/>
              </a:spcBef>
            </a:pPr>
            <a:r>
              <a:rPr sz="1833" spc="63" dirty="0">
                <a:solidFill>
                  <a:srgbClr val="FF3131"/>
                </a:solidFill>
                <a:latin typeface="Verdana"/>
                <a:cs typeface="Verdana"/>
              </a:rPr>
              <a:t>Cyber </a:t>
            </a:r>
            <a:r>
              <a:rPr sz="1833" spc="67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1833" spc="107" dirty="0">
                <a:solidFill>
                  <a:srgbClr val="FF3131"/>
                </a:solidFill>
                <a:latin typeface="Verdana"/>
                <a:cs typeface="Verdana"/>
              </a:rPr>
              <a:t>A</a:t>
            </a:r>
            <a:r>
              <a:rPr sz="1833" spc="-47" dirty="0">
                <a:solidFill>
                  <a:srgbClr val="FF3131"/>
                </a:solidFill>
                <a:latin typeface="Verdana"/>
                <a:cs typeface="Verdana"/>
              </a:rPr>
              <a:t>m</a:t>
            </a:r>
            <a:r>
              <a:rPr sz="1833" spc="107" dirty="0">
                <a:solidFill>
                  <a:srgbClr val="FF3131"/>
                </a:solidFill>
                <a:latin typeface="Verdana"/>
                <a:cs typeface="Verdana"/>
              </a:rPr>
              <a:t>b</a:t>
            </a:r>
            <a:r>
              <a:rPr sz="1833" spc="43" dirty="0">
                <a:solidFill>
                  <a:srgbClr val="FF3131"/>
                </a:solidFill>
                <a:latin typeface="Verdana"/>
                <a:cs typeface="Verdana"/>
              </a:rPr>
              <a:t>a</a:t>
            </a:r>
            <a:r>
              <a:rPr sz="1833" spc="153" dirty="0">
                <a:solidFill>
                  <a:srgbClr val="FF3131"/>
                </a:solidFill>
                <a:latin typeface="Verdana"/>
                <a:cs typeface="Verdana"/>
              </a:rPr>
              <a:t>ss</a:t>
            </a:r>
            <a:r>
              <a:rPr sz="1833" spc="43" dirty="0">
                <a:solidFill>
                  <a:srgbClr val="FF3131"/>
                </a:solidFill>
                <a:latin typeface="Verdana"/>
                <a:cs typeface="Verdana"/>
              </a:rPr>
              <a:t>a</a:t>
            </a:r>
            <a:r>
              <a:rPr sz="1833" spc="107" dirty="0">
                <a:solidFill>
                  <a:srgbClr val="FF3131"/>
                </a:solidFill>
                <a:latin typeface="Verdana"/>
                <a:cs typeface="Verdana"/>
              </a:rPr>
              <a:t>d</a:t>
            </a:r>
            <a:r>
              <a:rPr sz="1833" spc="147" dirty="0">
                <a:solidFill>
                  <a:srgbClr val="FF3131"/>
                </a:solidFill>
                <a:latin typeface="Verdana"/>
                <a:cs typeface="Verdana"/>
              </a:rPr>
              <a:t>o</a:t>
            </a:r>
            <a:r>
              <a:rPr sz="1833" spc="-107" dirty="0">
                <a:solidFill>
                  <a:srgbClr val="FF3131"/>
                </a:solidFill>
                <a:latin typeface="Verdana"/>
                <a:cs typeface="Verdana"/>
              </a:rPr>
              <a:t>r  </a:t>
            </a:r>
            <a:r>
              <a:rPr sz="1833" spc="37" dirty="0">
                <a:solidFill>
                  <a:srgbClr val="FF3131"/>
                </a:solidFill>
                <a:latin typeface="Verdana"/>
                <a:cs typeface="Verdana"/>
              </a:rPr>
              <a:t>Program</a:t>
            </a:r>
            <a:endParaRPr sz="1833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9397" y="2131416"/>
            <a:ext cx="2979067" cy="820403"/>
          </a:xfrm>
          <a:prstGeom prst="rect">
            <a:avLst/>
          </a:prstGeom>
        </p:spPr>
        <p:txBody>
          <a:bodyPr vert="horz" wrap="square" lIns="0" tIns="52056" rIns="0" bIns="0" rtlCol="0">
            <a:spAutoFit/>
          </a:bodyPr>
          <a:lstStyle/>
          <a:p>
            <a:pPr marL="8465" defTabSz="609448">
              <a:spcBef>
                <a:spcPts val="410"/>
              </a:spcBef>
              <a:tabLst>
                <a:tab pos="1196464" algn="l"/>
              </a:tabLst>
            </a:pPr>
            <a:r>
              <a:rPr sz="1533" b="1" spc="143" dirty="0">
                <a:solidFill>
                  <a:srgbClr val="3B4275"/>
                </a:solidFill>
                <a:latin typeface="Tahoma"/>
                <a:cs typeface="Tahoma"/>
              </a:rPr>
              <a:t>Objective	</a:t>
            </a:r>
            <a:r>
              <a:rPr sz="1533" b="1" spc="-37" dirty="0">
                <a:solidFill>
                  <a:srgbClr val="3B4275"/>
                </a:solidFill>
                <a:latin typeface="Tahoma"/>
                <a:cs typeface="Tahoma"/>
              </a:rPr>
              <a:t>01</a:t>
            </a:r>
            <a:endParaRPr sz="1533">
              <a:solidFill>
                <a:prstClr val="black"/>
              </a:solidFill>
              <a:latin typeface="Tahoma"/>
              <a:cs typeface="Tahoma"/>
            </a:endParaRPr>
          </a:p>
          <a:p>
            <a:pPr marL="8465" marR="3386" defTabSz="609448">
              <a:lnSpc>
                <a:spcPct val="116199"/>
              </a:lnSpc>
              <a:spcBef>
                <a:spcPts val="57"/>
              </a:spcBef>
            </a:pPr>
            <a:r>
              <a:rPr sz="966" spc="60" dirty="0">
                <a:solidFill>
                  <a:srgbClr val="231F20"/>
                </a:solidFill>
                <a:latin typeface="Verdana"/>
                <a:cs typeface="Verdana"/>
              </a:rPr>
              <a:t>Intervene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60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53" dirty="0">
                <a:solidFill>
                  <a:srgbClr val="231F20"/>
                </a:solidFill>
                <a:latin typeface="Verdana"/>
                <a:cs typeface="Verdana"/>
              </a:rPr>
              <a:t>Rural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3" dirty="0">
                <a:solidFill>
                  <a:srgbClr val="231F20"/>
                </a:solidFill>
                <a:latin typeface="Verdana"/>
                <a:cs typeface="Verdana"/>
              </a:rPr>
              <a:t>parts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6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87" dirty="0">
                <a:solidFill>
                  <a:srgbClr val="231F20"/>
                </a:solidFill>
                <a:latin typeface="Verdana"/>
                <a:cs typeface="Verdana"/>
              </a:rPr>
              <a:t>Telangana </a:t>
            </a:r>
            <a:r>
              <a:rPr sz="966" spc="-3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57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103" dirty="0">
                <a:solidFill>
                  <a:srgbClr val="231F20"/>
                </a:solidFill>
                <a:latin typeface="Verdana"/>
                <a:cs typeface="Verdana"/>
              </a:rPr>
              <a:t>educate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60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113" dirty="0">
                <a:solidFill>
                  <a:srgbClr val="231F20"/>
                </a:solidFill>
                <a:latin typeface="Verdana"/>
                <a:cs typeface="Verdana"/>
              </a:rPr>
              <a:t>people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50" dirty="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0" dirty="0">
                <a:solidFill>
                  <a:srgbClr val="231F20"/>
                </a:solidFill>
                <a:latin typeface="Verdana"/>
                <a:cs typeface="Verdana"/>
              </a:rPr>
              <a:t>Cyber</a:t>
            </a:r>
            <a:endParaRPr sz="966">
              <a:solidFill>
                <a:prstClr val="black"/>
              </a:solidFill>
              <a:latin typeface="Verdana"/>
              <a:cs typeface="Verdana"/>
            </a:endParaRPr>
          </a:p>
          <a:p>
            <a:pPr marL="8465" defTabSz="609448">
              <a:spcBef>
                <a:spcPts val="187"/>
              </a:spcBef>
            </a:pPr>
            <a:r>
              <a:rPr sz="966" spc="73" dirty="0">
                <a:solidFill>
                  <a:srgbClr val="231F20"/>
                </a:solidFill>
                <a:latin typeface="Verdana"/>
                <a:cs typeface="Verdana"/>
              </a:rPr>
              <a:t>safety.</a:t>
            </a:r>
            <a:endParaRPr sz="966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9397" y="3030470"/>
            <a:ext cx="2981183" cy="3352378"/>
          </a:xfrm>
          <a:prstGeom prst="rect">
            <a:avLst/>
          </a:prstGeom>
        </p:spPr>
        <p:txBody>
          <a:bodyPr vert="horz" wrap="square" lIns="0" tIns="54596" rIns="0" bIns="0" rtlCol="0">
            <a:spAutoFit/>
          </a:bodyPr>
          <a:lstStyle/>
          <a:p>
            <a:pPr marL="8465" defTabSz="609448">
              <a:spcBef>
                <a:spcPts val="430"/>
              </a:spcBef>
              <a:tabLst>
                <a:tab pos="1196464" algn="l"/>
              </a:tabLst>
            </a:pPr>
            <a:r>
              <a:rPr sz="1533" b="1" spc="143" dirty="0">
                <a:solidFill>
                  <a:srgbClr val="3B4275"/>
                </a:solidFill>
                <a:latin typeface="Tahoma"/>
                <a:cs typeface="Tahoma"/>
              </a:rPr>
              <a:t>Objective	</a:t>
            </a:r>
            <a:r>
              <a:rPr sz="1533" b="1" spc="117" dirty="0">
                <a:solidFill>
                  <a:srgbClr val="3B4275"/>
                </a:solidFill>
                <a:latin typeface="Tahoma"/>
                <a:cs typeface="Tahoma"/>
              </a:rPr>
              <a:t>02</a:t>
            </a:r>
            <a:endParaRPr sz="1533">
              <a:solidFill>
                <a:prstClr val="black"/>
              </a:solidFill>
              <a:latin typeface="Tahoma"/>
              <a:cs typeface="Tahoma"/>
            </a:endParaRPr>
          </a:p>
          <a:p>
            <a:pPr marL="8465" marR="27933" defTabSz="609448">
              <a:lnSpc>
                <a:spcPct val="116199"/>
              </a:lnSpc>
              <a:spcBef>
                <a:spcPts val="70"/>
              </a:spcBef>
            </a:pPr>
            <a:r>
              <a:rPr sz="966" spc="80" dirty="0">
                <a:solidFill>
                  <a:srgbClr val="231F20"/>
                </a:solidFill>
                <a:latin typeface="Verdana"/>
                <a:cs typeface="Verdana"/>
              </a:rPr>
              <a:t>Increase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60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7" dirty="0">
                <a:solidFill>
                  <a:srgbClr val="231F20"/>
                </a:solidFill>
                <a:latin typeface="Verdana"/>
                <a:cs typeface="Verdana"/>
              </a:rPr>
              <a:t>awareness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50" dirty="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6" dirty="0">
                <a:solidFill>
                  <a:srgbClr val="231F20"/>
                </a:solidFill>
                <a:latin typeface="Verdana"/>
                <a:cs typeface="Verdana"/>
              </a:rPr>
              <a:t>online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87" dirty="0">
                <a:solidFill>
                  <a:srgbClr val="231F20"/>
                </a:solidFill>
                <a:latin typeface="Verdana"/>
                <a:cs typeface="Verdana"/>
              </a:rPr>
              <a:t>safety </a:t>
            </a:r>
            <a:r>
              <a:rPr sz="966" spc="-3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0" dirty="0">
                <a:solidFill>
                  <a:srgbClr val="231F20"/>
                </a:solidFill>
                <a:latin typeface="Verdana"/>
                <a:cs typeface="Verdana"/>
              </a:rPr>
              <a:t>among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110" dirty="0">
                <a:solidFill>
                  <a:srgbClr val="231F20"/>
                </a:solidFill>
                <a:latin typeface="Verdana"/>
                <a:cs typeface="Verdana"/>
              </a:rPr>
              <a:t>adolescent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3" dirty="0">
                <a:solidFill>
                  <a:srgbClr val="231F20"/>
                </a:solidFill>
                <a:latin typeface="Verdana"/>
                <a:cs typeface="Verdana"/>
              </a:rPr>
              <a:t>children.</a:t>
            </a:r>
            <a:endParaRPr sz="966">
              <a:solidFill>
                <a:prstClr val="black"/>
              </a:solidFill>
              <a:latin typeface="Verdana"/>
              <a:cs typeface="Verdana"/>
            </a:endParaRPr>
          </a:p>
          <a:p>
            <a:pPr marL="8465" defTabSz="609448">
              <a:spcBef>
                <a:spcPts val="913"/>
              </a:spcBef>
              <a:tabLst>
                <a:tab pos="1196464" algn="l"/>
              </a:tabLst>
            </a:pPr>
            <a:r>
              <a:rPr sz="1533" b="1" spc="143" dirty="0">
                <a:solidFill>
                  <a:srgbClr val="3B4275"/>
                </a:solidFill>
                <a:latin typeface="Tahoma"/>
                <a:cs typeface="Tahoma"/>
              </a:rPr>
              <a:t>Objective	</a:t>
            </a:r>
            <a:r>
              <a:rPr sz="1533" b="1" spc="127" dirty="0">
                <a:solidFill>
                  <a:srgbClr val="3B4275"/>
                </a:solidFill>
                <a:latin typeface="Tahoma"/>
                <a:cs typeface="Tahoma"/>
              </a:rPr>
              <a:t>03</a:t>
            </a:r>
            <a:endParaRPr sz="1533">
              <a:solidFill>
                <a:prstClr val="black"/>
              </a:solidFill>
              <a:latin typeface="Tahoma"/>
              <a:cs typeface="Tahoma"/>
            </a:endParaRPr>
          </a:p>
          <a:p>
            <a:pPr marL="8465" marR="3386" defTabSz="609448">
              <a:lnSpc>
                <a:spcPct val="116199"/>
              </a:lnSpc>
              <a:spcBef>
                <a:spcPts val="67"/>
              </a:spcBef>
            </a:pPr>
            <a:r>
              <a:rPr sz="966" spc="90" dirty="0">
                <a:solidFill>
                  <a:srgbClr val="231F20"/>
                </a:solidFill>
                <a:latin typeface="Verdana"/>
                <a:cs typeface="Verdana"/>
              </a:rPr>
              <a:t>Facilitate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107" dirty="0">
                <a:solidFill>
                  <a:srgbClr val="231F20"/>
                </a:solidFill>
                <a:latin typeface="Verdana"/>
                <a:cs typeface="Verdana"/>
              </a:rPr>
              <a:t>discussions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0" dirty="0">
                <a:solidFill>
                  <a:srgbClr val="231F20"/>
                </a:solidFill>
                <a:latin typeface="Verdana"/>
                <a:cs typeface="Verdana"/>
              </a:rPr>
              <a:t>among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110" dirty="0">
                <a:solidFill>
                  <a:srgbClr val="231F20"/>
                </a:solidFill>
                <a:latin typeface="Verdana"/>
                <a:cs typeface="Verdana"/>
              </a:rPr>
              <a:t>adolescent </a:t>
            </a:r>
            <a:r>
              <a:rPr sz="966" spc="-3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83" dirty="0">
                <a:solidFill>
                  <a:srgbClr val="231F20"/>
                </a:solidFill>
                <a:latin typeface="Verdana"/>
                <a:cs typeface="Verdana"/>
              </a:rPr>
              <a:t>children</a:t>
            </a:r>
            <a:r>
              <a:rPr sz="966" spc="123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80" dirty="0">
                <a:solidFill>
                  <a:srgbClr val="231F20"/>
                </a:solidFill>
                <a:latin typeface="Verdana"/>
                <a:cs typeface="Verdana"/>
              </a:rPr>
              <a:t>order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60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3" dirty="0">
                <a:solidFill>
                  <a:srgbClr val="231F20"/>
                </a:solidFill>
                <a:latin typeface="Verdana"/>
                <a:cs typeface="Verdana"/>
              </a:rPr>
              <a:t>identify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107" dirty="0">
                <a:solidFill>
                  <a:srgbClr val="231F20"/>
                </a:solidFill>
                <a:latin typeface="Verdana"/>
                <a:cs typeface="Verdana"/>
              </a:rPr>
              <a:t>challenges</a:t>
            </a:r>
            <a:endParaRPr sz="966">
              <a:solidFill>
                <a:prstClr val="black"/>
              </a:solidFill>
              <a:latin typeface="Verdana"/>
              <a:cs typeface="Verdana"/>
            </a:endParaRPr>
          </a:p>
          <a:p>
            <a:pPr marL="8465" marR="342814" defTabSz="609448">
              <a:lnSpc>
                <a:spcPct val="116199"/>
              </a:lnSpc>
            </a:pPr>
            <a:r>
              <a:rPr sz="966" spc="57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87" dirty="0">
                <a:solidFill>
                  <a:srgbClr val="231F20"/>
                </a:solidFill>
                <a:latin typeface="Verdana"/>
                <a:cs typeface="Verdana"/>
              </a:rPr>
              <a:t>opportunities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67" dirty="0">
                <a:solidFill>
                  <a:srgbClr val="231F20"/>
                </a:solidFill>
                <a:latin typeface="Verdana"/>
                <a:cs typeface="Verdana"/>
              </a:rPr>
              <a:t>as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3" dirty="0">
                <a:solidFill>
                  <a:srgbClr val="231F20"/>
                </a:solidFill>
                <a:latin typeface="Verdana"/>
                <a:cs typeface="Verdana"/>
              </a:rPr>
              <a:t>well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67" dirty="0">
                <a:solidFill>
                  <a:srgbClr val="231F20"/>
                </a:solidFill>
                <a:latin typeface="Verdana"/>
                <a:cs typeface="Verdana"/>
              </a:rPr>
              <a:t>as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67" dirty="0">
                <a:solidFill>
                  <a:srgbClr val="231F20"/>
                </a:solidFill>
                <a:latin typeface="Verdana"/>
                <a:cs typeface="Verdana"/>
              </a:rPr>
              <a:t>sharing </a:t>
            </a:r>
            <a:r>
              <a:rPr sz="966" spc="-3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107" dirty="0">
                <a:solidFill>
                  <a:srgbClr val="231F20"/>
                </a:solidFill>
                <a:latin typeface="Verdana"/>
                <a:cs typeface="Verdana"/>
              </a:rPr>
              <a:t>experiences</a:t>
            </a:r>
            <a:r>
              <a:rPr sz="966" spc="123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50" dirty="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3" dirty="0">
                <a:solidFill>
                  <a:srgbClr val="231F20"/>
                </a:solidFill>
                <a:latin typeface="Verdana"/>
                <a:cs typeface="Verdana"/>
              </a:rPr>
              <a:t>building</a:t>
            </a:r>
            <a:r>
              <a:rPr sz="966" spc="123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60" dirty="0">
                <a:solidFill>
                  <a:srgbClr val="231F20"/>
                </a:solidFill>
                <a:latin typeface="Verdana"/>
                <a:cs typeface="Verdana"/>
              </a:rPr>
              <a:t>trust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57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endParaRPr sz="966">
              <a:solidFill>
                <a:prstClr val="black"/>
              </a:solidFill>
              <a:latin typeface="Verdana"/>
              <a:cs typeface="Verdana"/>
            </a:endParaRPr>
          </a:p>
          <a:p>
            <a:pPr marL="8465" marR="724142" defTabSz="609448">
              <a:lnSpc>
                <a:spcPct val="116199"/>
              </a:lnSpc>
            </a:pPr>
            <a:r>
              <a:rPr sz="966" spc="83" dirty="0">
                <a:solidFill>
                  <a:srgbClr val="231F20"/>
                </a:solidFill>
                <a:latin typeface="Verdana"/>
                <a:cs typeface="Verdana"/>
              </a:rPr>
              <a:t>security </a:t>
            </a:r>
            <a:r>
              <a:rPr sz="966" spc="7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966" spc="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60" dirty="0">
                <a:solidFill>
                  <a:srgbClr val="231F20"/>
                </a:solidFill>
                <a:latin typeface="Verdana"/>
                <a:cs typeface="Verdana"/>
              </a:rPr>
              <a:t>the </a:t>
            </a:r>
            <a:r>
              <a:rPr sz="966" spc="73" dirty="0">
                <a:solidFill>
                  <a:srgbClr val="231F20"/>
                </a:solidFill>
                <a:latin typeface="Verdana"/>
                <a:cs typeface="Verdana"/>
              </a:rPr>
              <a:t>digital </a:t>
            </a:r>
            <a:r>
              <a:rPr sz="966" spc="87" dirty="0">
                <a:solidFill>
                  <a:srgbClr val="231F20"/>
                </a:solidFill>
                <a:latin typeface="Verdana"/>
                <a:cs typeface="Verdana"/>
              </a:rPr>
              <a:t>world </a:t>
            </a:r>
            <a:r>
              <a:rPr sz="966" spc="63" dirty="0">
                <a:solidFill>
                  <a:srgbClr val="231F20"/>
                </a:solidFill>
                <a:latin typeface="Verdana"/>
                <a:cs typeface="Verdana"/>
              </a:rPr>
              <a:t>for </a:t>
            </a:r>
            <a:r>
              <a:rPr sz="966" spc="-3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0" dirty="0">
                <a:solidFill>
                  <a:srgbClr val="231F20"/>
                </a:solidFill>
                <a:latin typeface="Verdana"/>
                <a:cs typeface="Verdana"/>
              </a:rPr>
              <a:t>sustainable</a:t>
            </a:r>
            <a:r>
              <a:rPr sz="966" spc="12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0" dirty="0">
                <a:solidFill>
                  <a:srgbClr val="231F20"/>
                </a:solidFill>
                <a:latin typeface="Verdana"/>
                <a:cs typeface="Verdana"/>
              </a:rPr>
              <a:t>develepoment.</a:t>
            </a:r>
            <a:endParaRPr sz="966">
              <a:solidFill>
                <a:prstClr val="black"/>
              </a:solidFill>
              <a:latin typeface="Verdana"/>
              <a:cs typeface="Verdana"/>
            </a:endParaRPr>
          </a:p>
          <a:p>
            <a:pPr marL="8465" defTabSz="609448">
              <a:spcBef>
                <a:spcPts val="856"/>
              </a:spcBef>
              <a:tabLst>
                <a:tab pos="1196464" algn="l"/>
              </a:tabLst>
            </a:pPr>
            <a:r>
              <a:rPr sz="1533" b="1" spc="143" dirty="0">
                <a:solidFill>
                  <a:srgbClr val="3B4275"/>
                </a:solidFill>
                <a:latin typeface="Tahoma"/>
                <a:cs typeface="Tahoma"/>
              </a:rPr>
              <a:t>Objective	</a:t>
            </a:r>
            <a:r>
              <a:rPr sz="1533" b="1" spc="113" dirty="0">
                <a:solidFill>
                  <a:srgbClr val="3B4275"/>
                </a:solidFill>
                <a:latin typeface="Tahoma"/>
                <a:cs typeface="Tahoma"/>
              </a:rPr>
              <a:t>04</a:t>
            </a:r>
            <a:endParaRPr sz="1533">
              <a:solidFill>
                <a:prstClr val="black"/>
              </a:solidFill>
              <a:latin typeface="Tahoma"/>
              <a:cs typeface="Tahoma"/>
            </a:endParaRPr>
          </a:p>
          <a:p>
            <a:pPr marL="8465" marR="159134" defTabSz="609448">
              <a:lnSpc>
                <a:spcPct val="116199"/>
              </a:lnSpc>
              <a:spcBef>
                <a:spcPts val="690"/>
              </a:spcBef>
            </a:pPr>
            <a:r>
              <a:rPr sz="966" spc="93" dirty="0">
                <a:solidFill>
                  <a:srgbClr val="231F20"/>
                </a:solidFill>
                <a:latin typeface="Verdana"/>
                <a:cs typeface="Verdana"/>
              </a:rPr>
              <a:t>Create</a:t>
            </a:r>
            <a:r>
              <a:rPr sz="966" spc="123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-1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103" dirty="0">
                <a:solidFill>
                  <a:srgbClr val="231F20"/>
                </a:solidFill>
                <a:latin typeface="Verdana"/>
                <a:cs typeface="Verdana"/>
              </a:rPr>
              <a:t>pool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6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0" dirty="0">
                <a:solidFill>
                  <a:srgbClr val="231F20"/>
                </a:solidFill>
                <a:latin typeface="Verdana"/>
                <a:cs typeface="Verdana"/>
              </a:rPr>
              <a:t>young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57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966" spc="123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3" dirty="0">
                <a:solidFill>
                  <a:srgbClr val="231F20"/>
                </a:solidFill>
                <a:latin typeface="Verdana"/>
                <a:cs typeface="Verdana"/>
              </a:rPr>
              <a:t>well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6" dirty="0">
                <a:solidFill>
                  <a:srgbClr val="231F20"/>
                </a:solidFill>
                <a:latin typeface="Verdana"/>
                <a:cs typeface="Verdana"/>
              </a:rPr>
              <a:t>aware </a:t>
            </a:r>
            <a:r>
              <a:rPr sz="966" spc="-3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3" dirty="0">
                <a:solidFill>
                  <a:srgbClr val="231F20"/>
                </a:solidFill>
                <a:latin typeface="Verdana"/>
                <a:cs typeface="Verdana"/>
              </a:rPr>
              <a:t>cyber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7" dirty="0">
                <a:solidFill>
                  <a:srgbClr val="231F20"/>
                </a:solidFill>
                <a:latin typeface="Verdana"/>
                <a:cs typeface="Verdana"/>
              </a:rPr>
              <a:t>ambassadors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60" dirty="0">
                <a:solidFill>
                  <a:srgbClr val="231F20"/>
                </a:solidFill>
                <a:latin typeface="Verdana"/>
                <a:cs typeface="Verdana"/>
              </a:rPr>
              <a:t>from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3" dirty="0">
                <a:solidFill>
                  <a:srgbClr val="231F20"/>
                </a:solidFill>
                <a:latin typeface="Verdana"/>
                <a:cs typeface="Verdana"/>
              </a:rPr>
              <a:t>each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113" dirty="0">
                <a:solidFill>
                  <a:srgbClr val="231F20"/>
                </a:solidFill>
                <a:latin typeface="Verdana"/>
                <a:cs typeface="Verdana"/>
              </a:rPr>
              <a:t>school </a:t>
            </a:r>
            <a:r>
              <a:rPr sz="966" spc="11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73" dirty="0">
                <a:solidFill>
                  <a:srgbClr val="231F20"/>
                </a:solidFill>
                <a:latin typeface="Verdana"/>
                <a:cs typeface="Verdana"/>
              </a:rPr>
              <a:t>who </a:t>
            </a:r>
            <a:r>
              <a:rPr sz="966" spc="70" dirty="0">
                <a:solidFill>
                  <a:srgbClr val="231F20"/>
                </a:solidFill>
                <a:latin typeface="Verdana"/>
                <a:cs typeface="Verdana"/>
              </a:rPr>
              <a:t>will </a:t>
            </a:r>
            <a:r>
              <a:rPr sz="966" spc="83" dirty="0">
                <a:solidFill>
                  <a:srgbClr val="231F20"/>
                </a:solidFill>
                <a:latin typeface="Verdana"/>
                <a:cs typeface="Verdana"/>
              </a:rPr>
              <a:t>act </a:t>
            </a:r>
            <a:r>
              <a:rPr sz="966" spc="67" dirty="0">
                <a:solidFill>
                  <a:srgbClr val="231F20"/>
                </a:solidFill>
                <a:latin typeface="Verdana"/>
                <a:cs typeface="Verdana"/>
              </a:rPr>
              <a:t>as </a:t>
            </a:r>
            <a:r>
              <a:rPr sz="966" spc="-1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966" spc="-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0" dirty="0">
                <a:solidFill>
                  <a:srgbClr val="231F20"/>
                </a:solidFill>
                <a:latin typeface="Verdana"/>
                <a:cs typeface="Verdana"/>
              </a:rPr>
              <a:t>catalyst </a:t>
            </a:r>
            <a:r>
              <a:rPr sz="966" spc="7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966" spc="1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0" dirty="0">
                <a:solidFill>
                  <a:srgbClr val="231F20"/>
                </a:solidFill>
                <a:latin typeface="Verdana"/>
                <a:cs typeface="Verdana"/>
              </a:rPr>
              <a:t>spreading </a:t>
            </a:r>
            <a:r>
              <a:rPr sz="966" spc="-3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7" dirty="0">
                <a:solidFill>
                  <a:srgbClr val="231F20"/>
                </a:solidFill>
                <a:latin typeface="Verdana"/>
                <a:cs typeface="Verdana"/>
              </a:rPr>
              <a:t>awareness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50" dirty="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90" dirty="0">
                <a:solidFill>
                  <a:srgbClr val="231F20"/>
                </a:solidFill>
                <a:latin typeface="Verdana"/>
                <a:cs typeface="Verdana"/>
              </a:rPr>
              <a:t>Cyber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80" dirty="0">
                <a:solidFill>
                  <a:srgbClr val="231F20"/>
                </a:solidFill>
                <a:latin typeface="Verdana"/>
                <a:cs typeface="Verdana"/>
              </a:rPr>
              <a:t>Safety</a:t>
            </a:r>
            <a:r>
              <a:rPr sz="966" spc="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60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966" spc="12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53" dirty="0">
                <a:solidFill>
                  <a:srgbClr val="231F20"/>
                </a:solidFill>
                <a:latin typeface="Verdana"/>
                <a:cs typeface="Verdana"/>
              </a:rPr>
              <a:t>their</a:t>
            </a:r>
            <a:endParaRPr sz="966">
              <a:solidFill>
                <a:prstClr val="black"/>
              </a:solidFill>
              <a:latin typeface="Verdana"/>
              <a:cs typeface="Verdana"/>
            </a:endParaRPr>
          </a:p>
          <a:p>
            <a:pPr marL="8465" defTabSz="609448">
              <a:spcBef>
                <a:spcPts val="187"/>
              </a:spcBef>
            </a:pPr>
            <a:r>
              <a:rPr sz="966" spc="76" dirty="0">
                <a:solidFill>
                  <a:srgbClr val="231F20"/>
                </a:solidFill>
                <a:latin typeface="Verdana"/>
                <a:cs typeface="Verdana"/>
              </a:rPr>
              <a:t>immediate</a:t>
            </a:r>
            <a:r>
              <a:rPr sz="966" spc="97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966" spc="83" dirty="0">
                <a:solidFill>
                  <a:srgbClr val="231F20"/>
                </a:solidFill>
                <a:latin typeface="Verdana"/>
                <a:cs typeface="Verdana"/>
              </a:rPr>
              <a:t>communities</a:t>
            </a:r>
            <a:endParaRPr sz="966">
              <a:solidFill>
                <a:prstClr val="black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05C49-01FC-9933-5C97-05E4200B5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24" y="260648"/>
            <a:ext cx="11062320" cy="640871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N" sz="5600" b="1" u="sng" dirty="0"/>
              <a:t>New version of CAP</a:t>
            </a:r>
          </a:p>
          <a:p>
            <a:r>
              <a:rPr lang="en-IN" dirty="0"/>
              <a:t>Mode of implementation</a:t>
            </a:r>
          </a:p>
          <a:p>
            <a:r>
              <a:rPr lang="en-IN" dirty="0"/>
              <a:t>Content development</a:t>
            </a:r>
          </a:p>
          <a:p>
            <a:r>
              <a:rPr lang="en-IN" dirty="0"/>
              <a:t>Objectives</a:t>
            </a:r>
          </a:p>
          <a:p>
            <a:r>
              <a:rPr lang="en-IN" dirty="0"/>
              <a:t>Process of implementation: Framework of training, the stake holders training ,</a:t>
            </a:r>
          </a:p>
          <a:p>
            <a:r>
              <a:rPr lang="en-IN" dirty="0"/>
              <a:t>Workflow and milestones</a:t>
            </a:r>
          </a:p>
          <a:p>
            <a:r>
              <a:rPr lang="en-IN" dirty="0"/>
              <a:t>Roadblocks and Challenges</a:t>
            </a:r>
          </a:p>
          <a:p>
            <a:r>
              <a:rPr lang="en-IN" dirty="0"/>
              <a:t>Solutions</a:t>
            </a:r>
          </a:p>
          <a:p>
            <a:r>
              <a:rPr lang="en-IN" dirty="0"/>
              <a:t>Investiture ceremony</a:t>
            </a:r>
          </a:p>
        </p:txBody>
      </p:sp>
    </p:spTree>
    <p:extLst>
      <p:ext uri="{BB962C8B-B14F-4D97-AF65-F5344CB8AC3E}">
        <p14:creationId xmlns:p14="http://schemas.microsoft.com/office/powerpoint/2010/main" val="363809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ass open house presentation">
  <a:themeElements>
    <a:clrScheme name="Custom 14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12">
      <a:majorFont>
        <a:latin typeface="Sagona Book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penHousePresentation_Secondary_LH_v3" id="{A38E0FFE-ECDB-44BE-8577-D6512191ACD4}" vid="{4FA1BF9C-2DCC-46C6-8391-41CEACF18D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D028AE-289C-417E-80B6-3EEF5A68A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9DED2-7065-407C-BB58-BE430B9CE5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821F24C-180F-49A0-B2F6-EF47009CB8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3275</TotalTime>
  <Words>2032</Words>
  <Application>Microsoft Office PowerPoint</Application>
  <PresentationFormat>Custom</PresentationFormat>
  <Paragraphs>232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3" baseType="lpstr">
      <vt:lpstr>Agenda Regular</vt:lpstr>
      <vt:lpstr>Aptos</vt:lpstr>
      <vt:lpstr>Arial</vt:lpstr>
      <vt:lpstr>Arial Black</vt:lpstr>
      <vt:lpstr>Calibri</vt:lpstr>
      <vt:lpstr>Cambria</vt:lpstr>
      <vt:lpstr>Century Gothic</vt:lpstr>
      <vt:lpstr>Courier New</vt:lpstr>
      <vt:lpstr>Poppins</vt:lpstr>
      <vt:lpstr>Quire Sans</vt:lpstr>
      <vt:lpstr>Sagona Book</vt:lpstr>
      <vt:lpstr>Source Code Pro</vt:lpstr>
      <vt:lpstr>Tahoma</vt:lpstr>
      <vt:lpstr>Times New Roman</vt:lpstr>
      <vt:lpstr>Verdana</vt:lpstr>
      <vt:lpstr>Wingdings</vt:lpstr>
      <vt:lpstr>Class open house presentation</vt:lpstr>
      <vt:lpstr>Office Theme</vt:lpstr>
      <vt:lpstr>MENTOR TEACHERS  &amp; VPO/SHE Team officers ,Nodal officers and DCO, and GCDOs ORIENTATION ON  </vt:lpstr>
      <vt:lpstr>Introduction</vt:lpstr>
      <vt:lpstr>PowerPoint Presentation</vt:lpstr>
      <vt:lpstr>PowerPoint Presentation</vt:lpstr>
      <vt:lpstr>PowerPoint Presentation</vt:lpstr>
      <vt:lpstr>The need for C.A.P III 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COURSE  DETAILS</vt:lpstr>
      <vt:lpstr>COURSE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CYBER AMBASSADOR</vt:lpstr>
      <vt:lpstr>Nature of Activities of Mentor Teachers, Village police officers, SHE team officers, Dist. Coordinating officers</vt:lpstr>
      <vt:lpstr>Functional workflow of Teachers &amp; Other stakeholders in implementation of CAP phase -III  in the selected  2133 government  schools.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involved!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 HER IV AS CYBER CONGRESS</dc:title>
  <dc:creator>kavitha chengala gowthavaram</dc:creator>
  <cp:lastModifiedBy>anuradha gudimella</cp:lastModifiedBy>
  <cp:revision>14</cp:revision>
  <dcterms:created xsi:type="dcterms:W3CDTF">2023-01-04T06:03:09Z</dcterms:created>
  <dcterms:modified xsi:type="dcterms:W3CDTF">2024-03-21T05:39:49Z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